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65" r:id="rId5"/>
    <p:sldId id="266" r:id="rId6"/>
    <p:sldId id="256" r:id="rId7"/>
    <p:sldId id="257" r:id="rId8"/>
    <p:sldId id="259" r:id="rId9"/>
    <p:sldId id="260" r:id="rId10"/>
    <p:sldId id="264" r:id="rId11"/>
    <p:sldId id="25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BA7D64-7D12-49F9-9078-D74602795947}" type="datetimeFigureOut">
              <a:rPr lang="zh-TW" altLang="en-US" smtClean="0"/>
              <a:t>2015/10/21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90BEF-024E-4B67-AAD7-1E2ECE27ABA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法規知識王網路闖關活動</a:t>
            </a:r>
            <a:endParaRPr lang="zh-TW" altLang="en-US" sz="4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060848"/>
            <a:ext cx="648072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" y="323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339752" y="3284984"/>
            <a:ext cx="1944216" cy="10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2348880"/>
            <a:ext cx="1872208" cy="41044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4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2804944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希望透過網路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闖關競賽活動流程的設計與進行，以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加深學生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及其家長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全國法規資料庫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」入口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網站的了解及應用，並熟悉生活相關法規與規範，建立知法守法的觀念。 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67544" y="332656"/>
            <a:ext cx="8229600" cy="144016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第八屆全國法規資料庫法規知識王網路闖關競賽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5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txBody>
          <a:bodyPr>
            <a:noAutofit/>
          </a:bodyPr>
          <a:lstStyle/>
          <a:p>
            <a:pPr marL="0" indent="-457200">
              <a:lnSpc>
                <a:spcPts val="5000"/>
              </a:lnSpc>
              <a:buNone/>
            </a:pP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一、參賽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資格 </a:t>
            </a:r>
            <a:b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具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中華民國國籍之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在校</a:t>
            </a:r>
            <a:r>
              <a:rPr lang="zh-TW" altLang="en-US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時程 </a:t>
            </a:r>
            <a:b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   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即日起至</a:t>
            </a:r>
            <a:r>
              <a:rPr lang="zh-TW" altLang="en-US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kern="1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3200" b="1" kern="1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3200" b="1" kern="1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 </a:t>
            </a:r>
            <a:r>
              <a:rPr lang="zh-TW" altLang="en-US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日止。 </a:t>
            </a:r>
            <a:endParaRPr lang="en-US" altLang="zh-TW" sz="3200" b="1" kern="1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457200">
              <a:lnSpc>
                <a:spcPts val="5000"/>
              </a:lnSpc>
              <a:buNone/>
            </a:pP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獎勵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 </a:t>
            </a:r>
            <a:b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班級參賽學生人數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3200" b="1" kern="1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en-US" altLang="zh-TW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以上，依活動辦法</a:t>
            </a:r>
            <a:endParaRPr lang="en-US" altLang="zh-TW" sz="3200" kern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457200">
              <a:lnSpc>
                <a:spcPts val="5000"/>
              </a:lnSpc>
              <a:buNone/>
            </a:pP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續獎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kern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457200">
              <a:lnSpc>
                <a:spcPts val="5000"/>
              </a:lnSpc>
              <a:buNone/>
            </a:pP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參賽學生比例</a:t>
            </a:r>
            <a:r>
              <a:rPr lang="zh-TW" altLang="en-US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最高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年級，依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200" kern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辦法</a:t>
            </a:r>
            <a:r>
              <a:rPr lang="zh-TW" altLang="en-US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再續</a:t>
            </a:r>
            <a:endParaRPr lang="en-US" altLang="zh-TW" sz="3200" b="1" kern="1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457200">
              <a:lnSpc>
                <a:spcPts val="5000"/>
              </a:lnSpc>
              <a:buNone/>
            </a:pPr>
            <a:r>
              <a:rPr lang="zh-TW" altLang="en-US" sz="3200" b="1" kern="1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kern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獎</a:t>
            </a:r>
            <a:r>
              <a:rPr lang="zh-TW" altLang="en-US" sz="3200" kern="1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kern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kern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448272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教育局獎勵辦法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55776" y="3212976"/>
            <a:ext cx="5760640" cy="1944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81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加碼抽大獎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80920" cy="483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1772816"/>
            <a:ext cx="8280920" cy="1656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59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" y="0"/>
            <a:ext cx="911298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6948264" y="3068960"/>
            <a:ext cx="2016224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6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20970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3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1944216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4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"/>
            <a:ext cx="856895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2915816" y="404664"/>
            <a:ext cx="273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72</Words>
  <Application>Microsoft Office PowerPoint</Application>
  <PresentationFormat>如螢幕大小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法規知識王網路闖關活動</vt:lpstr>
      <vt:lpstr>PowerPoint 簡報</vt:lpstr>
      <vt:lpstr>PowerPoint 簡報</vt:lpstr>
      <vt:lpstr>教育局獎勵辦法</vt:lpstr>
      <vt:lpstr>加碼抽大獎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生教組長  劉人豪</dc:creator>
  <cp:lastModifiedBy>生教組長  劉人豪</cp:lastModifiedBy>
  <cp:revision>11</cp:revision>
  <dcterms:created xsi:type="dcterms:W3CDTF">2015-10-19T08:39:26Z</dcterms:created>
  <dcterms:modified xsi:type="dcterms:W3CDTF">2015-10-20T23:36:10Z</dcterms:modified>
</cp:coreProperties>
</file>