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6" r:id="rId2"/>
  </p:sldIdLst>
  <p:sldSz cx="6858000" cy="9906000" type="A4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7590"/>
    <a:srgbClr val="2A9D8F"/>
    <a:srgbClr val="90BE6D"/>
    <a:srgbClr val="F3722C"/>
    <a:srgbClr val="F94144"/>
    <a:srgbClr val="43AA8B"/>
    <a:srgbClr val="F7EDE3"/>
    <a:srgbClr val="F8961E"/>
    <a:srgbClr val="F9C74F"/>
    <a:srgbClr val="E76F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238" autoAdjust="0"/>
  </p:normalViewPr>
  <p:slideViewPr>
    <p:cSldViewPr snapToGrid="0">
      <p:cViewPr varScale="1">
        <p:scale>
          <a:sx n="80" d="100"/>
          <a:sy n="80" d="100"/>
        </p:scale>
        <p:origin x="3084" y="11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5623372" y="0"/>
            <a:ext cx="4301543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41C38D-CEED-434B-B01C-B73BC4D19C42}" type="datetimeFigureOut">
              <a:rPr lang="zh-TW" altLang="en-US" smtClean="0"/>
              <a:t>2020/9/9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168775" y="849313"/>
            <a:ext cx="1589088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992664" y="3271382"/>
            <a:ext cx="7941310" cy="267658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6456219"/>
            <a:ext cx="4301543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5623372" y="6456219"/>
            <a:ext cx="4301543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D18EDF-D644-41C7-A85B-DB4AA41C7C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0466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168775" y="849313"/>
            <a:ext cx="1589088" cy="2293937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同意書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徵選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公布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培訓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上場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D18EDF-D644-41C7-A85B-DB4AA41C7CCC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36706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505E-42B9-4FD9-964F-513FCBEC8458}" type="datetimeFigureOut">
              <a:rPr lang="zh-TW" altLang="en-US" smtClean="0"/>
              <a:t>2020/9/9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FE97-F91B-4205-B653-8B6D282013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4521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505E-42B9-4FD9-964F-513FCBEC8458}" type="datetimeFigureOut">
              <a:rPr lang="zh-TW" altLang="en-US" smtClean="0"/>
              <a:t>2020/9/9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FE97-F91B-4205-B653-8B6D282013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4430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505E-42B9-4FD9-964F-513FCBEC8458}" type="datetimeFigureOut">
              <a:rPr lang="zh-TW" altLang="en-US" smtClean="0"/>
              <a:t>2020/9/9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FE97-F91B-4205-B653-8B6D282013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7937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505E-42B9-4FD9-964F-513FCBEC8458}" type="datetimeFigureOut">
              <a:rPr lang="zh-TW" altLang="en-US" smtClean="0"/>
              <a:t>2020/9/9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FE97-F91B-4205-B653-8B6D282013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8003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505E-42B9-4FD9-964F-513FCBEC8458}" type="datetimeFigureOut">
              <a:rPr lang="zh-TW" altLang="en-US" smtClean="0"/>
              <a:t>2020/9/9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FE97-F91B-4205-B653-8B6D282013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2695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505E-42B9-4FD9-964F-513FCBEC8458}" type="datetimeFigureOut">
              <a:rPr lang="zh-TW" altLang="en-US" smtClean="0"/>
              <a:t>2020/9/9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FE97-F91B-4205-B653-8B6D282013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4637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505E-42B9-4FD9-964F-513FCBEC8458}" type="datetimeFigureOut">
              <a:rPr lang="zh-TW" altLang="en-US" smtClean="0"/>
              <a:t>2020/9/9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FE97-F91B-4205-B653-8B6D282013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4898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505E-42B9-4FD9-964F-513FCBEC8458}" type="datetimeFigureOut">
              <a:rPr lang="zh-TW" altLang="en-US" smtClean="0"/>
              <a:t>2020/9/9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FE97-F91B-4205-B653-8B6D282013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8592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505E-42B9-4FD9-964F-513FCBEC8458}" type="datetimeFigureOut">
              <a:rPr lang="zh-TW" altLang="en-US" smtClean="0"/>
              <a:t>2020/9/9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FE97-F91B-4205-B653-8B6D282013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8867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505E-42B9-4FD9-964F-513FCBEC8458}" type="datetimeFigureOut">
              <a:rPr lang="zh-TW" altLang="en-US" smtClean="0"/>
              <a:t>2020/9/9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FE97-F91B-4205-B653-8B6D282013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946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505E-42B9-4FD9-964F-513FCBEC8458}" type="datetimeFigureOut">
              <a:rPr lang="zh-TW" altLang="en-US" smtClean="0"/>
              <a:t>2020/9/9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FE97-F91B-4205-B653-8B6D282013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9574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505E-42B9-4FD9-964F-513FCBEC8458}" type="datetimeFigureOut">
              <a:rPr lang="zh-TW" altLang="en-US" smtClean="0"/>
              <a:t>2020/9/9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4FE97-F91B-4205-B653-8B6D282013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2550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D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Picture 6" descr="台北市立明湖國中校徽">
            <a:extLst>
              <a:ext uri="{FF2B5EF4-FFF2-40B4-BE49-F238E27FC236}">
                <a16:creationId xmlns:a16="http://schemas.microsoft.com/office/drawing/2014/main" id="{1420CE14-5E7A-4810-8FAC-65751E7451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alphaModFix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135" b="100000" l="4717" r="94104">
                        <a14:foregroundMark x1="28243" y1="13034" x2="28243" y2="13034"/>
                        <a14:foregroundMark x1="57964" y1="6410" x2="57964" y2="6410"/>
                        <a14:foregroundMark x1="61412" y1="60897" x2="61412" y2="60897"/>
                        <a14:foregroundMark x1="93924" y1="32479" x2="93924" y2="32479"/>
                        <a14:foregroundMark x1="92282" y1="29915" x2="93268" y2="71368"/>
                        <a14:foregroundMark x1="88013" y1="25641" x2="94581" y2="28632"/>
                        <a14:foregroundMark x1="66010" y1="29701" x2="70936" y2="36111"/>
                        <a14:foregroundMark x1="51232" y1="37821" x2="50411" y2="52991"/>
                        <a14:foregroundMark x1="46470" y1="22863" x2="44567" y2="34188"/>
                        <a14:foregroundMark x1="44696" y1="37393" x2="46141" y2="39744"/>
                        <a14:foregroundMark x1="34483" y1="32265" x2="34483" y2="32265"/>
                        <a14:foregroundMark x1="51396" y1="22222" x2="51396" y2="22222"/>
                        <a14:foregroundMark x1="50903" y1="29060" x2="50903" y2="29060"/>
                        <a14:foregroundMark x1="61248" y1="93162" x2="61248" y2="93162"/>
                        <a14:foregroundMark x1="53695" y1="96795" x2="53695" y2="96795"/>
                        <a14:foregroundMark x1="8867" y1="64530" x2="8867" y2="64530"/>
                        <a14:foregroundMark x1="4926" y1="30983" x2="4926" y2="30983"/>
                        <a14:foregroundMark x1="18396" y1="36810" x2="18396" y2="36810"/>
                        <a14:foregroundMark x1="26887" y1="23620" x2="17689" y2="55215"/>
                        <a14:foregroundMark x1="74528" y1="20859" x2="84198" y2="57362"/>
                        <a14:foregroundMark x1="79717" y1="68405" x2="72877" y2="81902"/>
                        <a14:foregroundMark x1="36557" y1="93865" x2="41509" y2="93865"/>
                        <a14:foregroundMark x1="34434" y1="72086" x2="34434" y2="72086"/>
                        <a14:backgroundMark x1="44171" y1="35256" x2="44171" y2="35256"/>
                        <a14:backgroundMark x1="44171" y1="36538" x2="44171" y2="36538"/>
                        <a14:backgroundMark x1="44171" y1="34188" x2="44171" y2="3739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53" y="166551"/>
            <a:ext cx="1764525" cy="1355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03F8F10D-287A-4DC6-B3AB-66EFD2FD96B2}"/>
              </a:ext>
            </a:extLst>
          </p:cNvPr>
          <p:cNvSpPr/>
          <p:nvPr/>
        </p:nvSpPr>
        <p:spPr>
          <a:xfrm>
            <a:off x="1729343" y="400124"/>
            <a:ext cx="5032404" cy="8946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sz="25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109</a:t>
            </a:r>
            <a:r>
              <a:rPr lang="zh-TW" altLang="en-US" sz="25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學年度明湖國中</a:t>
            </a:r>
            <a:endParaRPr lang="en-US" altLang="zh-TW" sz="2500" b="1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5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司儀、司令、音控、旗手錄取名單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6EB9DE74-E55B-41D8-885D-2DFABAAA7D81}"/>
              </a:ext>
            </a:extLst>
          </p:cNvPr>
          <p:cNvSpPr/>
          <p:nvPr/>
        </p:nvSpPr>
        <p:spPr>
          <a:xfrm>
            <a:off x="427122" y="1640379"/>
            <a:ext cx="6003757" cy="55715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5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司儀：</a:t>
            </a:r>
            <a:endParaRPr lang="en-US" altLang="zh-TW" sz="2500" b="1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      </a:t>
            </a:r>
            <a:r>
              <a:rPr lang="en-US" altLang="zh-TW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70504</a:t>
            </a:r>
            <a:r>
              <a:rPr lang="zh-TW" altLang="en-US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吳○喬</a:t>
            </a:r>
            <a:r>
              <a:rPr lang="zh-TW" altLang="en-US" sz="2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z="2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70905</a:t>
            </a:r>
            <a:r>
              <a:rPr lang="zh-TW" altLang="en-US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林○妤</a:t>
            </a:r>
            <a:r>
              <a:rPr lang="zh-TW" altLang="en-US" sz="2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z="2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71009</a:t>
            </a:r>
            <a:r>
              <a:rPr lang="zh-TW" altLang="en-US" sz="2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黃○晞</a:t>
            </a:r>
            <a:r>
              <a:rPr lang="zh-TW" altLang="en-US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、</a:t>
            </a:r>
            <a:endParaRPr lang="en-US" altLang="zh-TW" sz="20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      </a:t>
            </a:r>
            <a:r>
              <a:rPr lang="en-US" altLang="zh-TW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71210</a:t>
            </a:r>
            <a:r>
              <a:rPr lang="zh-TW" altLang="en-US" sz="2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陳○甄</a:t>
            </a:r>
            <a:r>
              <a:rPr lang="zh-TW" altLang="en-US" sz="2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z="2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70508</a:t>
            </a:r>
            <a:r>
              <a:rPr lang="zh-TW" altLang="en-US" sz="2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邵○</a:t>
            </a:r>
            <a:endParaRPr lang="zh-TW" altLang="en-US" sz="20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endParaRPr lang="zh-TW" altLang="en-US" sz="20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5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司令：</a:t>
            </a:r>
            <a:endParaRPr lang="en-US" altLang="zh-TW" sz="2500" b="1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      </a:t>
            </a:r>
            <a:r>
              <a:rPr lang="en-US" altLang="zh-TW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70939</a:t>
            </a:r>
            <a:r>
              <a:rPr lang="zh-TW" altLang="en-US" sz="2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黃○宥</a:t>
            </a:r>
            <a:r>
              <a:rPr lang="zh-TW" altLang="en-US" sz="2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z="2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71342</a:t>
            </a:r>
            <a:r>
              <a:rPr lang="zh-TW" altLang="en-US" sz="2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龔○洹</a:t>
            </a:r>
            <a:endParaRPr lang="zh-TW" altLang="en-US" sz="20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endParaRPr lang="en-US" altLang="zh-TW" sz="25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5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音控：</a:t>
            </a:r>
            <a:endParaRPr lang="en-US" altLang="zh-TW" sz="2500" b="1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      </a:t>
            </a:r>
            <a:r>
              <a:rPr lang="en-US" altLang="zh-TW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70532</a:t>
            </a:r>
            <a:r>
              <a:rPr lang="zh-TW" altLang="en-US" sz="2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柳○謙</a:t>
            </a:r>
            <a:r>
              <a:rPr lang="zh-TW" altLang="en-US" sz="2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70928</a:t>
            </a:r>
            <a:r>
              <a:rPr lang="zh-TW" altLang="en-US" sz="2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李○軒</a:t>
            </a:r>
            <a:r>
              <a:rPr lang="zh-TW" altLang="en-US" sz="2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70929</a:t>
            </a:r>
            <a:r>
              <a:rPr lang="zh-TW" altLang="en-US" sz="2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林○宏</a:t>
            </a:r>
            <a:r>
              <a:rPr lang="zh-TW" altLang="en-US" sz="2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、</a:t>
            </a:r>
          </a:p>
          <a:p>
            <a:r>
              <a:rPr lang="zh-TW" altLang="en-US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      </a:t>
            </a:r>
            <a:r>
              <a:rPr lang="en-US" altLang="zh-TW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70933</a:t>
            </a:r>
            <a:r>
              <a:rPr lang="zh-TW" altLang="en-US" sz="2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許○庭</a:t>
            </a:r>
            <a:r>
              <a:rPr lang="zh-TW" altLang="en-US" sz="2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71412</a:t>
            </a:r>
            <a:r>
              <a:rPr lang="zh-TW" altLang="en-US" sz="2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楊○清</a:t>
            </a:r>
            <a:r>
              <a:rPr lang="zh-TW" altLang="en-US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z="2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71510</a:t>
            </a:r>
            <a:r>
              <a:rPr lang="zh-TW" altLang="en-US" sz="2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游○蓁</a:t>
            </a:r>
            <a:endParaRPr lang="zh-TW" altLang="en-US" sz="2000" dirty="0">
              <a:solidFill>
                <a:schemeClr val="tx1"/>
              </a:solidFill>
              <a:highlight>
                <a:srgbClr val="FFFF00"/>
              </a:highlight>
              <a:latin typeface="標楷體" pitchFamily="65" charset="-120"/>
              <a:ea typeface="標楷體" pitchFamily="65" charset="-120"/>
            </a:endParaRPr>
          </a:p>
          <a:p>
            <a:endParaRPr lang="en-US" altLang="zh-TW" sz="25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5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旗手：</a:t>
            </a:r>
            <a:endParaRPr lang="en-US" altLang="zh-TW" sz="2500" b="1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      </a:t>
            </a:r>
            <a:r>
              <a:rPr lang="en-US" altLang="zh-TW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70507</a:t>
            </a:r>
            <a:r>
              <a:rPr lang="zh-TW" altLang="en-US" sz="2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林○竹</a:t>
            </a:r>
            <a:r>
              <a:rPr lang="zh-TW" altLang="en-US" sz="2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z="2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71504</a:t>
            </a:r>
            <a:r>
              <a:rPr lang="zh-TW" altLang="en-US" sz="2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莊○伃</a:t>
            </a:r>
            <a:endParaRPr lang="zh-TW" altLang="en-US" sz="20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endParaRPr lang="zh-TW" altLang="en-US" sz="25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039570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320</TotalTime>
  <Words>108</Words>
  <Application>Microsoft Office PowerPoint</Application>
  <PresentationFormat>A4 紙張 (210x297 公釐)</PresentationFormat>
  <Paragraphs>25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新細明體</vt:lpstr>
      <vt:lpstr>標楷體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donot</dc:creator>
  <cp:lastModifiedBy>訓育組長</cp:lastModifiedBy>
  <cp:revision>49</cp:revision>
  <cp:lastPrinted>2020-09-09T00:41:29Z</cp:lastPrinted>
  <dcterms:created xsi:type="dcterms:W3CDTF">2020-08-29T02:34:19Z</dcterms:created>
  <dcterms:modified xsi:type="dcterms:W3CDTF">2020-09-09T02:35:02Z</dcterms:modified>
</cp:coreProperties>
</file>