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735763" cy="98663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862" autoAdjust="0"/>
  </p:normalViewPr>
  <p:slideViewPr>
    <p:cSldViewPr snapToGrid="0">
      <p:cViewPr>
        <p:scale>
          <a:sx n="100" d="100"/>
          <a:sy n="100" d="100"/>
        </p:scale>
        <p:origin x="-946" y="-1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68535-88A5-49C7-B216-CA36B15315B1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9BD63-3E73-4807-B495-657CF504A9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34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9BD63-3E73-4807-B495-657CF504A90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249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269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546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33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68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319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87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0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348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44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82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968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0B23E-0600-49E1-A823-7F567ED32187}" type="datetimeFigureOut">
              <a:rPr lang="zh-TW" altLang="en-US" smtClean="0"/>
              <a:t>2018/6/12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29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hdphoto" Target="../media/hdphoto1.wdp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群組 80"/>
          <p:cNvGrpSpPr/>
          <p:nvPr/>
        </p:nvGrpSpPr>
        <p:grpSpPr>
          <a:xfrm rot="18975426">
            <a:off x="7128978" y="103315"/>
            <a:ext cx="1834746" cy="1942420"/>
            <a:chOff x="1729523" y="4519670"/>
            <a:chExt cx="2290106" cy="2290106"/>
          </a:xfrm>
        </p:grpSpPr>
        <p:pic>
          <p:nvPicPr>
            <p:cNvPr id="82" name="圖片 8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9523" y="4519670"/>
              <a:ext cx="2290106" cy="2290106"/>
            </a:xfrm>
            <a:prstGeom prst="rect">
              <a:avLst/>
            </a:prstGeom>
          </p:spPr>
        </p:pic>
        <p:sp>
          <p:nvSpPr>
            <p:cNvPr id="83" name="圓角矩形 82"/>
            <p:cNvSpPr/>
            <p:nvPr/>
          </p:nvSpPr>
          <p:spPr>
            <a:xfrm>
              <a:off x="2555999" y="5275450"/>
              <a:ext cx="703015" cy="715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2" name="矩形 31"/>
          <p:cNvSpPr/>
          <p:nvPr/>
        </p:nvSpPr>
        <p:spPr>
          <a:xfrm>
            <a:off x="2534800" y="92117"/>
            <a:ext cx="6452789" cy="2760083"/>
          </a:xfrm>
          <a:prstGeom prst="rect">
            <a:avLst/>
          </a:prstGeom>
          <a:solidFill>
            <a:schemeClr val="accent4">
              <a:lumMod val="75000"/>
              <a:alpha val="2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矩形 30"/>
          <p:cNvSpPr/>
          <p:nvPr/>
        </p:nvSpPr>
        <p:spPr>
          <a:xfrm>
            <a:off x="134794" y="92117"/>
            <a:ext cx="2347863" cy="2760083"/>
          </a:xfrm>
          <a:prstGeom prst="rect">
            <a:avLst/>
          </a:prstGeom>
          <a:solidFill>
            <a:schemeClr val="accent4">
              <a:lumMod val="75000"/>
              <a:alpha val="2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770" y="298554"/>
            <a:ext cx="755780" cy="75578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606" y="1079170"/>
            <a:ext cx="1590505" cy="1590505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923" y="324814"/>
            <a:ext cx="755780" cy="75578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1251654" y="610984"/>
            <a:ext cx="1261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c.c.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家用含氯漂白水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1" name="群組 10"/>
          <p:cNvGrpSpPr/>
          <p:nvPr/>
        </p:nvGrpSpPr>
        <p:grpSpPr>
          <a:xfrm>
            <a:off x="2920251" y="800935"/>
            <a:ext cx="2290106" cy="1629450"/>
            <a:chOff x="3473702" y="2437227"/>
            <a:chExt cx="2290106" cy="1633252"/>
          </a:xfrm>
        </p:grpSpPr>
        <p:grpSp>
          <p:nvGrpSpPr>
            <p:cNvPr id="17" name="群組 16"/>
            <p:cNvGrpSpPr/>
            <p:nvPr/>
          </p:nvGrpSpPr>
          <p:grpSpPr>
            <a:xfrm>
              <a:off x="3473702" y="2437227"/>
              <a:ext cx="2290106" cy="1633252"/>
              <a:chOff x="1729523" y="4519671"/>
              <a:chExt cx="2290106" cy="1633252"/>
            </a:xfrm>
          </p:grpSpPr>
          <p:sp>
            <p:nvSpPr>
              <p:cNvPr id="16" name="圓角矩形 15"/>
              <p:cNvSpPr/>
              <p:nvPr/>
            </p:nvSpPr>
            <p:spPr>
              <a:xfrm>
                <a:off x="2555999" y="5860747"/>
                <a:ext cx="703015" cy="129745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pic>
            <p:nvPicPr>
              <p:cNvPr id="13" name="圖片 12"/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8682"/>
              <a:stretch/>
            </p:blipFill>
            <p:spPr>
              <a:xfrm>
                <a:off x="1729523" y="4519671"/>
                <a:ext cx="2290106" cy="1633252"/>
              </a:xfrm>
              <a:prstGeom prst="rect">
                <a:avLst/>
              </a:prstGeom>
            </p:spPr>
          </p:pic>
        </p:grpSp>
        <p:sp>
          <p:nvSpPr>
            <p:cNvPr id="19" name="矩形 18"/>
            <p:cNvSpPr/>
            <p:nvPr/>
          </p:nvSpPr>
          <p:spPr>
            <a:xfrm>
              <a:off x="4210815" y="3240889"/>
              <a:ext cx="716863" cy="4627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100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c.c.</a:t>
              </a:r>
            </a:p>
            <a:p>
              <a:pPr algn="ctr"/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清水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0" name="矩形 29"/>
          <p:cNvSpPr/>
          <p:nvPr/>
        </p:nvSpPr>
        <p:spPr>
          <a:xfrm>
            <a:off x="4753843" y="2087304"/>
            <a:ext cx="13137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攪拌後，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取出</a:t>
            </a:r>
            <a:r>
              <a:rPr lang="en-US" altLang="zh-TW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c.c.</a:t>
            </a:r>
            <a:r>
              <a:rPr lang="zh-TW" altLang="en-US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稀釋液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至桶中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84159" y="943456"/>
            <a:ext cx="429464" cy="1195433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大量配製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572249" y="941007"/>
            <a:ext cx="429464" cy="1200329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少量配製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538343" y="1123018"/>
            <a:ext cx="1619852" cy="1619852"/>
            <a:chOff x="538343" y="1363645"/>
            <a:chExt cx="1619852" cy="1619852"/>
          </a:xfrm>
        </p:grpSpPr>
        <p:grpSp>
          <p:nvGrpSpPr>
            <p:cNvPr id="4" name="群組 3"/>
            <p:cNvGrpSpPr/>
            <p:nvPr/>
          </p:nvGrpSpPr>
          <p:grpSpPr>
            <a:xfrm>
              <a:off x="538343" y="1363645"/>
              <a:ext cx="1619852" cy="1619852"/>
              <a:chOff x="5711926" y="1110979"/>
              <a:chExt cx="1619852" cy="1619852"/>
            </a:xfrm>
          </p:grpSpPr>
          <p:pic>
            <p:nvPicPr>
              <p:cNvPr id="7" name="圖片 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11926" y="1110979"/>
                <a:ext cx="1619852" cy="1619852"/>
              </a:xfrm>
              <a:prstGeom prst="rect">
                <a:avLst/>
              </a:prstGeom>
            </p:spPr>
          </p:pic>
          <p:sp>
            <p:nvSpPr>
              <p:cNvPr id="3" name="橢圓 2"/>
              <p:cNvSpPr/>
              <p:nvPr/>
            </p:nvSpPr>
            <p:spPr>
              <a:xfrm>
                <a:off x="6091815" y="1319802"/>
                <a:ext cx="854244" cy="5993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0" name="矩形 9"/>
            <p:cNvSpPr/>
            <p:nvPr/>
          </p:nvSpPr>
          <p:spPr>
            <a:xfrm>
              <a:off x="968688" y="1729689"/>
              <a:ext cx="71045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TW" sz="120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</a:t>
              </a:r>
              <a:r>
                <a:rPr lang="zh-TW" altLang="en-US" sz="120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公</a:t>
              </a:r>
              <a:r>
                <a:rPr lang="zh-TW" altLang="en-US" sz="12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升</a:t>
              </a:r>
              <a:endParaRPr lang="en-US" altLang="zh-TW" sz="12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120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清水</a:t>
              </a:r>
              <a:endParaRPr lang="zh-TW" altLang="en-US" sz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pic>
        <p:nvPicPr>
          <p:cNvPr id="37" name="圖片 3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335"/>
          <a:stretch/>
        </p:blipFill>
        <p:spPr>
          <a:xfrm>
            <a:off x="3208336" y="2241274"/>
            <a:ext cx="2290106" cy="404542"/>
          </a:xfrm>
          <a:prstGeom prst="rect">
            <a:avLst/>
          </a:prstGeom>
        </p:spPr>
      </p:pic>
      <p:sp>
        <p:nvSpPr>
          <p:cNvPr id="38" name="矩形 37"/>
          <p:cNvSpPr/>
          <p:nvPr/>
        </p:nvSpPr>
        <p:spPr>
          <a:xfrm>
            <a:off x="4161448" y="653860"/>
            <a:ext cx="1261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c.c.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家用含氯漂白水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8238478" y="320813"/>
            <a:ext cx="806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1000 c.c.</a:t>
            </a: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清水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8" name="圖片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61979">
            <a:off x="5494284" y="683258"/>
            <a:ext cx="1066215" cy="1066215"/>
          </a:xfrm>
          <a:prstGeom prst="rect">
            <a:avLst/>
          </a:prstGeom>
        </p:spPr>
      </p:pic>
      <p:sp>
        <p:nvSpPr>
          <p:cNvPr id="40" name="向右箭號 39"/>
          <p:cNvSpPr/>
          <p:nvPr/>
        </p:nvSpPr>
        <p:spPr>
          <a:xfrm>
            <a:off x="4615246" y="1877983"/>
            <a:ext cx="1586527" cy="2127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矩形 40"/>
          <p:cNvSpPr/>
          <p:nvPr/>
        </p:nvSpPr>
        <p:spPr>
          <a:xfrm>
            <a:off x="122761" y="4012192"/>
            <a:ext cx="8852795" cy="2760083"/>
          </a:xfrm>
          <a:prstGeom prst="rect">
            <a:avLst/>
          </a:prstGeom>
          <a:solidFill>
            <a:schemeClr val="accent4">
              <a:lumMod val="75000"/>
              <a:alpha val="2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1103142" y="3123167"/>
            <a:ext cx="6937717" cy="646331"/>
          </a:xfrm>
          <a:prstGeom prst="rect">
            <a:avLst/>
          </a:prstGeom>
          <a:blipFill>
            <a:blip r:embed="rId10"/>
            <a:tile tx="0" ty="0" sx="100000" sy="100000" flip="none" algn="tl"/>
          </a:blip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～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 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ppm</a:t>
            </a:r>
            <a:r>
              <a:rPr lang="zh-TW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含氯漂白水之配製方法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184159" y="4575498"/>
            <a:ext cx="429464" cy="1754326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簡易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配製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7" name="圖片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745" y="5069649"/>
            <a:ext cx="1590505" cy="1590505"/>
          </a:xfrm>
          <a:prstGeom prst="rect">
            <a:avLst/>
          </a:prstGeom>
        </p:spPr>
      </p:pic>
      <p:sp>
        <p:nvSpPr>
          <p:cNvPr id="52" name="矩形 51"/>
          <p:cNvSpPr/>
          <p:nvPr/>
        </p:nvSpPr>
        <p:spPr>
          <a:xfrm>
            <a:off x="399481" y="4318159"/>
            <a:ext cx="1561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湯匙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15-20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c.c.)</a:t>
            </a: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家用含氯漂白水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3" name="Picture 8" descr="「塑膠湯匙」的圖片搜尋結果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480" y="4579774"/>
            <a:ext cx="739893" cy="554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7" name="群組 56"/>
          <p:cNvGrpSpPr/>
          <p:nvPr/>
        </p:nvGrpSpPr>
        <p:grpSpPr>
          <a:xfrm rot="18529243">
            <a:off x="2639200" y="3901188"/>
            <a:ext cx="1065780" cy="2056604"/>
            <a:chOff x="4572000" y="3389019"/>
            <a:chExt cx="1329609" cy="2718704"/>
          </a:xfrm>
        </p:grpSpPr>
        <p:pic>
          <p:nvPicPr>
            <p:cNvPr id="58" name="Picture 10" descr="「1250 寶特瓶 空瓶」的圖片搜尋結果"/>
            <p:cNvPicPr>
              <a:picLocks noChangeAspect="1" noChangeArrowheads="1"/>
            </p:cNvPicPr>
            <p:nvPr/>
          </p:nvPicPr>
          <p:blipFill rotWithShape="1">
            <a:blip r:embed="rId1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9111" b="89333" l="21111" r="53778"/>
                      </a14:imgEffect>
                      <a14:imgEffect>
                        <a14:saturation sat="0"/>
                      </a14:imgEffect>
                      <a14:imgEffect>
                        <a14:brightnessContrast bright="2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10" t="7830" r="42075" b="8571"/>
            <a:stretch/>
          </p:blipFill>
          <p:spPr bwMode="auto">
            <a:xfrm>
              <a:off x="4572000" y="3389019"/>
              <a:ext cx="1329609" cy="2718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9" name="矩形 58"/>
            <p:cNvSpPr/>
            <p:nvPr/>
          </p:nvSpPr>
          <p:spPr>
            <a:xfrm>
              <a:off x="4818186" y="4618894"/>
              <a:ext cx="720627" cy="76961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0" name="矩形 59"/>
          <p:cNvSpPr/>
          <p:nvPr/>
        </p:nvSpPr>
        <p:spPr>
          <a:xfrm>
            <a:off x="2468643" y="4589993"/>
            <a:ext cx="15600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瓶寶特瓶量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的清水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250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c.c.)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" name="向右箭號 60"/>
          <p:cNvSpPr/>
          <p:nvPr/>
        </p:nvSpPr>
        <p:spPr>
          <a:xfrm>
            <a:off x="4196162" y="5521953"/>
            <a:ext cx="1586527" cy="2127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矩形 61"/>
          <p:cNvSpPr/>
          <p:nvPr/>
        </p:nvSpPr>
        <p:spPr>
          <a:xfrm>
            <a:off x="4244291" y="5791837"/>
            <a:ext cx="14435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攪拌後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，從中取出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湯匙稀釋液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至</a:t>
            </a:r>
            <a:r>
              <a:rPr lang="zh-TW" altLang="en-US" sz="1200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另外一個桶子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6" name="群組 65"/>
          <p:cNvGrpSpPr/>
          <p:nvPr/>
        </p:nvGrpSpPr>
        <p:grpSpPr>
          <a:xfrm>
            <a:off x="5173895" y="4705609"/>
            <a:ext cx="892293" cy="706606"/>
            <a:chOff x="5623186" y="4448974"/>
            <a:chExt cx="892293" cy="706606"/>
          </a:xfrm>
        </p:grpSpPr>
        <p:pic>
          <p:nvPicPr>
            <p:cNvPr id="63" name="Picture 8" descr="「塑膠湯匙」的圖片搜尋結果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3186" y="4448974"/>
              <a:ext cx="739893" cy="5542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8" descr="「塑膠湯匙」的圖片搜尋結果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5586" y="4601374"/>
              <a:ext cx="739893" cy="5542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74" name="圖片 73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623" y="5181770"/>
            <a:ext cx="1590505" cy="1590505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5565797" y="285213"/>
            <a:ext cx="10887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漂白水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稀釋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液</a:t>
            </a:r>
            <a:endParaRPr lang="zh-TW" altLang="en-US" sz="1200" dirty="0"/>
          </a:p>
        </p:txBody>
      </p:sp>
      <p:sp>
        <p:nvSpPr>
          <p:cNvPr id="73" name="矩形 72"/>
          <p:cNvSpPr/>
          <p:nvPr/>
        </p:nvSpPr>
        <p:spPr>
          <a:xfrm>
            <a:off x="4641819" y="4310767"/>
            <a:ext cx="15231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湯匙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30-40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.)</a:t>
            </a: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漂白水稀釋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液</a:t>
            </a:r>
            <a:endParaRPr lang="zh-TW" altLang="en-US" sz="1200" dirty="0"/>
          </a:p>
        </p:txBody>
      </p:sp>
      <p:grpSp>
        <p:nvGrpSpPr>
          <p:cNvPr id="2" name="群組 1"/>
          <p:cNvGrpSpPr/>
          <p:nvPr/>
        </p:nvGrpSpPr>
        <p:grpSpPr>
          <a:xfrm>
            <a:off x="6528225" y="4136252"/>
            <a:ext cx="2597685" cy="1541584"/>
            <a:chOff x="6317211" y="3901792"/>
            <a:chExt cx="2597685" cy="1541584"/>
          </a:xfrm>
        </p:grpSpPr>
        <p:grpSp>
          <p:nvGrpSpPr>
            <p:cNvPr id="67" name="群組 66"/>
            <p:cNvGrpSpPr/>
            <p:nvPr/>
          </p:nvGrpSpPr>
          <p:grpSpPr>
            <a:xfrm rot="18529243">
              <a:off x="6812623" y="3882184"/>
              <a:ext cx="1065780" cy="2056604"/>
              <a:chOff x="4572000" y="3389019"/>
              <a:chExt cx="1329609" cy="2718704"/>
            </a:xfrm>
          </p:grpSpPr>
          <p:pic>
            <p:nvPicPr>
              <p:cNvPr id="68" name="Picture 10" descr="「1250 寶特瓶 空瓶」的圖片搜尋結果"/>
              <p:cNvPicPr>
                <a:picLocks noChangeAspect="1" noChangeArrowheads="1"/>
              </p:cNvPicPr>
              <p:nvPr/>
            </p:nvPicPr>
            <p:blipFill rotWithShape="1">
              <a:blip r:embed="rId14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ackgroundRemoval t="9111" b="89333" l="21111" r="53778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510" t="7830" r="42075" b="8571"/>
              <a:stretch/>
            </p:blipFill>
            <p:spPr bwMode="auto">
              <a:xfrm>
                <a:off x="4572000" y="3389019"/>
                <a:ext cx="1329609" cy="27187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9" name="矩形 68"/>
              <p:cNvSpPr/>
              <p:nvPr/>
            </p:nvSpPr>
            <p:spPr>
              <a:xfrm>
                <a:off x="4818186" y="4618894"/>
                <a:ext cx="720627" cy="76961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0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70" name="群組 69"/>
            <p:cNvGrpSpPr/>
            <p:nvPr/>
          </p:nvGrpSpPr>
          <p:grpSpPr>
            <a:xfrm rot="18529243">
              <a:off x="7001570" y="3719673"/>
              <a:ext cx="1065780" cy="2056604"/>
              <a:chOff x="4572000" y="3389019"/>
              <a:chExt cx="1329609" cy="2718704"/>
            </a:xfrm>
          </p:grpSpPr>
          <p:pic>
            <p:nvPicPr>
              <p:cNvPr id="71" name="Picture 10" descr="「1250 寶特瓶 空瓶」的圖片搜尋結果"/>
              <p:cNvPicPr>
                <a:picLocks noChangeAspect="1" noChangeArrowheads="1"/>
              </p:cNvPicPr>
              <p:nvPr/>
            </p:nvPicPr>
            <p:blipFill rotWithShape="1">
              <a:blip r:embed="rId12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ackgroundRemoval t="9111" b="89333" l="21111" r="53778"/>
                        </a14:imgEffect>
                        <a14:imgEffect>
                          <a14:saturation sat="0"/>
                        </a14:imgEffect>
                        <a14:imgEffect>
                          <a14:brightnessContrast bright="20000" contrast="-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510" t="7830" r="42075" b="8571"/>
              <a:stretch/>
            </p:blipFill>
            <p:spPr bwMode="auto">
              <a:xfrm>
                <a:off x="4572000" y="3389019"/>
                <a:ext cx="1329609" cy="27187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2" name="矩形 71"/>
              <p:cNvSpPr/>
              <p:nvPr/>
            </p:nvSpPr>
            <p:spPr>
              <a:xfrm>
                <a:off x="4818186" y="4618894"/>
                <a:ext cx="720627" cy="76961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0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77" name="群組 76"/>
            <p:cNvGrpSpPr/>
            <p:nvPr/>
          </p:nvGrpSpPr>
          <p:grpSpPr>
            <a:xfrm rot="18529243">
              <a:off x="7168209" y="3558064"/>
              <a:ext cx="1065780" cy="2056604"/>
              <a:chOff x="4572000" y="3389019"/>
              <a:chExt cx="1329609" cy="2718704"/>
            </a:xfrm>
          </p:grpSpPr>
          <p:pic>
            <p:nvPicPr>
              <p:cNvPr id="78" name="Picture 10" descr="「1250 寶特瓶 空瓶」的圖片搜尋結果"/>
              <p:cNvPicPr>
                <a:picLocks noChangeAspect="1" noChangeArrowheads="1"/>
              </p:cNvPicPr>
              <p:nvPr/>
            </p:nvPicPr>
            <p:blipFill rotWithShape="1">
              <a:blip r:embed="rId14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ackgroundRemoval t="9111" b="89333" l="21111" r="53778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510" t="7830" r="42075" b="8571"/>
              <a:stretch/>
            </p:blipFill>
            <p:spPr bwMode="auto">
              <a:xfrm>
                <a:off x="4572000" y="3389019"/>
                <a:ext cx="1329609" cy="27187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9" name="矩形 78"/>
              <p:cNvSpPr/>
              <p:nvPr/>
            </p:nvSpPr>
            <p:spPr>
              <a:xfrm>
                <a:off x="4818186" y="4618894"/>
                <a:ext cx="720627" cy="76961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0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76" name="群組 75"/>
            <p:cNvGrpSpPr/>
            <p:nvPr/>
          </p:nvGrpSpPr>
          <p:grpSpPr>
            <a:xfrm rot="18529243">
              <a:off x="7353704" y="3406380"/>
              <a:ext cx="1065780" cy="2056604"/>
              <a:chOff x="4572000" y="3389019"/>
              <a:chExt cx="1329609" cy="2718704"/>
            </a:xfrm>
          </p:grpSpPr>
          <p:pic>
            <p:nvPicPr>
              <p:cNvPr id="84" name="Picture 10" descr="「1250 寶特瓶 空瓶」的圖片搜尋結果"/>
              <p:cNvPicPr>
                <a:picLocks noChangeAspect="1" noChangeArrowheads="1"/>
              </p:cNvPicPr>
              <p:nvPr/>
            </p:nvPicPr>
            <p:blipFill rotWithShape="1">
              <a:blip r:embed="rId12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ackgroundRemoval t="9111" b="89333" l="21111" r="53778"/>
                        </a14:imgEffect>
                        <a14:imgEffect>
                          <a14:saturation sat="0"/>
                        </a14:imgEffect>
                        <a14:imgEffect>
                          <a14:brightnessContrast bright="20000" contrast="-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510" t="7830" r="42075" b="8571"/>
              <a:stretch/>
            </p:blipFill>
            <p:spPr bwMode="auto">
              <a:xfrm>
                <a:off x="4572000" y="3389019"/>
                <a:ext cx="1329609" cy="27187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5" name="矩形 84"/>
              <p:cNvSpPr/>
              <p:nvPr/>
            </p:nvSpPr>
            <p:spPr>
              <a:xfrm>
                <a:off x="4829580" y="4609180"/>
                <a:ext cx="720627" cy="76961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0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75" name="矩形 74"/>
            <p:cNvSpPr/>
            <p:nvPr/>
          </p:nvSpPr>
          <p:spPr>
            <a:xfrm>
              <a:off x="6802538" y="4447661"/>
              <a:ext cx="155683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瓶寶特瓶量</a:t>
              </a:r>
              <a:endPara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的清水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約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5000 c.c.)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200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</TotalTime>
  <Words>124</Words>
  <Application>Microsoft Office PowerPoint</Application>
  <PresentationFormat>如螢幕大小 (4:3)</PresentationFormat>
  <Paragraphs>30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許家瑜</dc:creator>
  <cp:lastModifiedBy>衛生組長</cp:lastModifiedBy>
  <cp:revision>72</cp:revision>
  <cp:lastPrinted>2017-03-10T05:53:51Z</cp:lastPrinted>
  <dcterms:created xsi:type="dcterms:W3CDTF">2017-02-23T01:35:14Z</dcterms:created>
  <dcterms:modified xsi:type="dcterms:W3CDTF">2018-06-12T00:54:29Z</dcterms:modified>
</cp:coreProperties>
</file>