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2" r:id="rId5"/>
    <p:sldId id="276" r:id="rId6"/>
    <p:sldId id="260" r:id="rId7"/>
    <p:sldId id="261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8" r:id="rId18"/>
    <p:sldId id="277" r:id="rId19"/>
    <p:sldId id="272" r:id="rId20"/>
    <p:sldId id="280" r:id="rId21"/>
    <p:sldId id="273" r:id="rId22"/>
    <p:sldId id="274" r:id="rId23"/>
    <p:sldId id="275" r:id="rId2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970"/>
    <a:srgbClr val="000099"/>
    <a:srgbClr val="FF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22FC4-D851-4B46-AB3E-BC4FA6613585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0B535AEB-EA70-42E4-9B95-7BDFFF0F9693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法規介紹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E81BBC-AE0C-4C38-A626-12F8561E7FD1}" type="parTrans" cxnId="{682BD3F1-B01D-4C1B-9D3E-7288BE24F4DD}">
      <dgm:prSet/>
      <dgm:spPr/>
      <dgm:t>
        <a:bodyPr/>
        <a:lstStyle/>
        <a:p>
          <a:endParaRPr lang="zh-TW" altLang="en-US"/>
        </a:p>
      </dgm:t>
    </dgm:pt>
    <dgm:pt modelId="{86ADDABD-5322-459D-98AD-56955EA157E3}" type="sibTrans" cxnId="{682BD3F1-B01D-4C1B-9D3E-7288BE24F4DD}">
      <dgm:prSet/>
      <dgm:spPr/>
      <dgm:t>
        <a:bodyPr/>
        <a:lstStyle/>
        <a:p>
          <a:endParaRPr lang="zh-TW" altLang="en-US"/>
        </a:p>
      </dgm:t>
    </dgm:pt>
    <dgm:pt modelId="{91F55FAB-ADD8-48C8-80D3-3CFC206809C5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裁罰案例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503689-C303-4E67-B82F-B730B4911D4D}" type="parTrans" cxnId="{B47D5BE8-3159-4818-A3AD-582EB4BA1E21}">
      <dgm:prSet/>
      <dgm:spPr/>
      <dgm:t>
        <a:bodyPr/>
        <a:lstStyle/>
        <a:p>
          <a:endParaRPr lang="zh-TW" altLang="en-US"/>
        </a:p>
      </dgm:t>
    </dgm:pt>
    <dgm:pt modelId="{49F4E36A-E5A3-4F9A-A4C4-B4762E03AA41}" type="sibTrans" cxnId="{B47D5BE8-3159-4818-A3AD-582EB4BA1E21}">
      <dgm:prSet/>
      <dgm:spPr/>
      <dgm:t>
        <a:bodyPr/>
        <a:lstStyle/>
        <a:p>
          <a:endParaRPr lang="zh-TW" altLang="en-US"/>
        </a:p>
      </dgm:t>
    </dgm:pt>
    <dgm:pt modelId="{E61FDE67-00F4-4A4D-A74C-7943DB1EFB2C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結語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66D51C-C177-404D-A903-7CDD21B8971D}" type="parTrans" cxnId="{096D684C-36FB-4DBA-AAEC-D0810BD45FE8}">
      <dgm:prSet/>
      <dgm:spPr/>
      <dgm:t>
        <a:bodyPr/>
        <a:lstStyle/>
        <a:p>
          <a:endParaRPr lang="zh-TW" altLang="en-US"/>
        </a:p>
      </dgm:t>
    </dgm:pt>
    <dgm:pt modelId="{C2A79192-8765-4AC7-B05B-627F8A329C9A}" type="sibTrans" cxnId="{096D684C-36FB-4DBA-AAEC-D0810BD45FE8}">
      <dgm:prSet/>
      <dgm:spPr/>
      <dgm:t>
        <a:bodyPr/>
        <a:lstStyle/>
        <a:p>
          <a:endParaRPr lang="zh-TW" altLang="en-US"/>
        </a:p>
      </dgm:t>
    </dgm:pt>
    <dgm:pt modelId="{796CD35C-7C75-488D-83EA-BE9B0B867ADE}" type="pres">
      <dgm:prSet presAssocID="{6B422FC4-D851-4B46-AB3E-BC4FA6613585}" presName="linearFlow" presStyleCnt="0">
        <dgm:presLayoutVars>
          <dgm:resizeHandles val="exact"/>
        </dgm:presLayoutVars>
      </dgm:prSet>
      <dgm:spPr/>
    </dgm:pt>
    <dgm:pt modelId="{15B56B82-3A68-4C48-BB63-9847AAA1F099}" type="pres">
      <dgm:prSet presAssocID="{0B535AEB-EA70-42E4-9B95-7BDFFF0F96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2D2511-1ECF-4BAC-93E0-C1259D942CA1}" type="pres">
      <dgm:prSet presAssocID="{86ADDABD-5322-459D-98AD-56955EA157E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770CFE72-7D08-4926-87E0-A86B0DF2A5FC}" type="pres">
      <dgm:prSet presAssocID="{86ADDABD-5322-459D-98AD-56955EA157E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22928754-BAC4-4BAD-9B21-70B0C275838D}" type="pres">
      <dgm:prSet presAssocID="{91F55FAB-ADD8-48C8-80D3-3CFC206809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81496C-22C8-4CAF-BD3F-F8D213964B0B}" type="pres">
      <dgm:prSet presAssocID="{49F4E36A-E5A3-4F9A-A4C4-B4762E03AA41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BCFAE7E5-710E-4FBF-8EC9-45CF6150740F}" type="pres">
      <dgm:prSet presAssocID="{49F4E36A-E5A3-4F9A-A4C4-B4762E03AA41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AAE592C-D2BA-482C-8CFF-7D61ED410F6B}" type="pres">
      <dgm:prSet presAssocID="{E61FDE67-00F4-4A4D-A74C-7943DB1EFB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BFA45F-777B-4C37-99E8-9A85EF21C27F}" type="presOf" srcId="{49F4E36A-E5A3-4F9A-A4C4-B4762E03AA41}" destId="{4F81496C-22C8-4CAF-BD3F-F8D213964B0B}" srcOrd="0" destOrd="0" presId="urn:microsoft.com/office/officeart/2005/8/layout/process2"/>
    <dgm:cxn modelId="{90295B12-A611-49B5-B50D-D5992E65AC9E}" type="presOf" srcId="{0B535AEB-EA70-42E4-9B95-7BDFFF0F9693}" destId="{15B56B82-3A68-4C48-BB63-9847AAA1F099}" srcOrd="0" destOrd="0" presId="urn:microsoft.com/office/officeart/2005/8/layout/process2"/>
    <dgm:cxn modelId="{22286293-4165-40FE-B5E1-09B6DA0622F7}" type="presOf" srcId="{49F4E36A-E5A3-4F9A-A4C4-B4762E03AA41}" destId="{BCFAE7E5-710E-4FBF-8EC9-45CF6150740F}" srcOrd="1" destOrd="0" presId="urn:microsoft.com/office/officeart/2005/8/layout/process2"/>
    <dgm:cxn modelId="{887FF17F-6F60-433E-976B-681D96228740}" type="presOf" srcId="{E61FDE67-00F4-4A4D-A74C-7943DB1EFB2C}" destId="{1AAE592C-D2BA-482C-8CFF-7D61ED410F6B}" srcOrd="0" destOrd="0" presId="urn:microsoft.com/office/officeart/2005/8/layout/process2"/>
    <dgm:cxn modelId="{8F585AA7-79D1-4030-8614-8B6F7006C251}" type="presOf" srcId="{6B422FC4-D851-4B46-AB3E-BC4FA6613585}" destId="{796CD35C-7C75-488D-83EA-BE9B0B867ADE}" srcOrd="0" destOrd="0" presId="urn:microsoft.com/office/officeart/2005/8/layout/process2"/>
    <dgm:cxn modelId="{B47D5BE8-3159-4818-A3AD-582EB4BA1E21}" srcId="{6B422FC4-D851-4B46-AB3E-BC4FA6613585}" destId="{91F55FAB-ADD8-48C8-80D3-3CFC206809C5}" srcOrd="1" destOrd="0" parTransId="{64503689-C303-4E67-B82F-B730B4911D4D}" sibTransId="{49F4E36A-E5A3-4F9A-A4C4-B4762E03AA41}"/>
    <dgm:cxn modelId="{096D684C-36FB-4DBA-AAEC-D0810BD45FE8}" srcId="{6B422FC4-D851-4B46-AB3E-BC4FA6613585}" destId="{E61FDE67-00F4-4A4D-A74C-7943DB1EFB2C}" srcOrd="2" destOrd="0" parTransId="{C466D51C-C177-404D-A903-7CDD21B8971D}" sibTransId="{C2A79192-8765-4AC7-B05B-627F8A329C9A}"/>
    <dgm:cxn modelId="{682BD3F1-B01D-4C1B-9D3E-7288BE24F4DD}" srcId="{6B422FC4-D851-4B46-AB3E-BC4FA6613585}" destId="{0B535AEB-EA70-42E4-9B95-7BDFFF0F9693}" srcOrd="0" destOrd="0" parTransId="{09E81BBC-AE0C-4C38-A626-12F8561E7FD1}" sibTransId="{86ADDABD-5322-459D-98AD-56955EA157E3}"/>
    <dgm:cxn modelId="{F68BCE59-D351-4DE6-A550-A10875DB460C}" type="presOf" srcId="{86ADDABD-5322-459D-98AD-56955EA157E3}" destId="{032D2511-1ECF-4BAC-93E0-C1259D942CA1}" srcOrd="0" destOrd="0" presId="urn:microsoft.com/office/officeart/2005/8/layout/process2"/>
    <dgm:cxn modelId="{902C4A7A-7096-4029-83D1-5B51D7F3ECAB}" type="presOf" srcId="{86ADDABD-5322-459D-98AD-56955EA157E3}" destId="{770CFE72-7D08-4926-87E0-A86B0DF2A5FC}" srcOrd="1" destOrd="0" presId="urn:microsoft.com/office/officeart/2005/8/layout/process2"/>
    <dgm:cxn modelId="{172EAACD-2486-4534-96B9-52DF47F64DF5}" type="presOf" srcId="{91F55FAB-ADD8-48C8-80D3-3CFC206809C5}" destId="{22928754-BAC4-4BAD-9B21-70B0C275838D}" srcOrd="0" destOrd="0" presId="urn:microsoft.com/office/officeart/2005/8/layout/process2"/>
    <dgm:cxn modelId="{709BFFE2-A9E2-4CCB-99E4-B853B5741851}" type="presParOf" srcId="{796CD35C-7C75-488D-83EA-BE9B0B867ADE}" destId="{15B56B82-3A68-4C48-BB63-9847AAA1F099}" srcOrd="0" destOrd="0" presId="urn:microsoft.com/office/officeart/2005/8/layout/process2"/>
    <dgm:cxn modelId="{52281AA8-BF6E-4812-8CDC-580491C74E5A}" type="presParOf" srcId="{796CD35C-7C75-488D-83EA-BE9B0B867ADE}" destId="{032D2511-1ECF-4BAC-93E0-C1259D942CA1}" srcOrd="1" destOrd="0" presId="urn:microsoft.com/office/officeart/2005/8/layout/process2"/>
    <dgm:cxn modelId="{E7C180ED-2A34-4295-B3EC-40E127E965D0}" type="presParOf" srcId="{032D2511-1ECF-4BAC-93E0-C1259D942CA1}" destId="{770CFE72-7D08-4926-87E0-A86B0DF2A5FC}" srcOrd="0" destOrd="0" presId="urn:microsoft.com/office/officeart/2005/8/layout/process2"/>
    <dgm:cxn modelId="{983A6874-77DE-466C-8162-F607B2654966}" type="presParOf" srcId="{796CD35C-7C75-488D-83EA-BE9B0B867ADE}" destId="{22928754-BAC4-4BAD-9B21-70B0C275838D}" srcOrd="2" destOrd="0" presId="urn:microsoft.com/office/officeart/2005/8/layout/process2"/>
    <dgm:cxn modelId="{FDB645DF-C05B-436B-9B3E-4457271637C6}" type="presParOf" srcId="{796CD35C-7C75-488D-83EA-BE9B0B867ADE}" destId="{4F81496C-22C8-4CAF-BD3F-F8D213964B0B}" srcOrd="3" destOrd="0" presId="urn:microsoft.com/office/officeart/2005/8/layout/process2"/>
    <dgm:cxn modelId="{6E9A1FB7-8741-4A13-BF44-5CA08FA384F1}" type="presParOf" srcId="{4F81496C-22C8-4CAF-BD3F-F8D213964B0B}" destId="{BCFAE7E5-710E-4FBF-8EC9-45CF6150740F}" srcOrd="0" destOrd="0" presId="urn:microsoft.com/office/officeart/2005/8/layout/process2"/>
    <dgm:cxn modelId="{56BD2FCC-E15B-476B-9EB1-70D8D0DD2B48}" type="presParOf" srcId="{796CD35C-7C75-488D-83EA-BE9B0B867ADE}" destId="{1AAE592C-D2BA-482C-8CFF-7D61ED410F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自行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zh-TW" altLang="en-US" sz="2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知有利益衝突者，應即自行迴避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zh-TW" altLang="zh-TW" sz="1800" dirty="0" smtClean="0">
              <a:solidFill>
                <a:srgbClr val="000099"/>
              </a:solidFill>
              <a:effectLst/>
              <a:latin typeface="+mn-lt"/>
              <a:ea typeface="+mn-ea"/>
              <a:cs typeface="+mn-cs"/>
            </a:rPr>
            <a:t>§</a:t>
          </a:r>
          <a:r>
            <a:rPr lang="en-US" altLang="en-US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命令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公職人員之</a:t>
          </a:r>
          <a:r>
            <a:rPr lang="zh-TW" altLang="en-US" sz="2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服務機關或上級機關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知有應自行迴避而未迴避情事者，應命該公職人員迴避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zh-TW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§</a:t>
          </a:r>
          <a:r>
            <a:rPr lang="en-US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10-4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4B828-4CD2-4170-A9B7-D27FD54C81E4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申請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F044A4-FF21-44D4-9F4F-6ACB0659518D}" type="parTrans" cxnId="{5D9DA36F-9C4C-4FA5-AF83-9450258BD5E6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8A6CF-FCBB-4106-BCFA-38A0A4761258}" type="sibTrans" cxnId="{5D9DA36F-9C4C-4FA5-AF83-9450258BD5E6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50754-6C6E-47A4-B08C-4B8537291A53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公職人員有應自行迴避之情事而不迴避者，</a:t>
          </a:r>
          <a:r>
            <a:rPr lang="zh-TW" altLang="en-US" sz="2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利害關係人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得申請其迴避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zh-TW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§</a:t>
          </a:r>
          <a:r>
            <a:rPr lang="en-US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12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E0F71E-776C-4C73-941C-69B778A2E50F}" type="parTrans" cxnId="{FD6522E7-FF2B-4029-A45B-9140526D080E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02531-C0F8-4FBD-A588-F94621C1239E}" type="sibTrans" cxnId="{FD6522E7-FF2B-4029-A45B-9140526D080E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3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6" custScaleX="126098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6" custScaleX="139350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3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3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6" custScaleX="117939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6" custScaleX="128897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3"/>
      <dgm:spPr/>
    </dgm:pt>
    <dgm:pt modelId="{1D543FF3-43F3-4357-B061-3666AF47C2F4}" type="pres">
      <dgm:prSet presAssocID="{69B00B8D-BEF0-46E7-8BCC-80CEFD888115}" presName="vertSpace2b" presStyleCnt="0"/>
      <dgm:spPr/>
    </dgm:pt>
    <dgm:pt modelId="{ABE78FD6-1017-40E6-BD45-28FE31DAEDE1}" type="pres">
      <dgm:prSet presAssocID="{4684B828-4CD2-4170-A9B7-D27FD54C81E4}" presName="thickLine" presStyleLbl="alignNode1" presStyleIdx="2" presStyleCnt="3"/>
      <dgm:spPr/>
    </dgm:pt>
    <dgm:pt modelId="{A13F3D8B-FF75-403D-997A-6AD60248D74B}" type="pres">
      <dgm:prSet presAssocID="{4684B828-4CD2-4170-A9B7-D27FD54C81E4}" presName="horz1" presStyleCnt="0"/>
      <dgm:spPr/>
    </dgm:pt>
    <dgm:pt modelId="{61B50B80-4F50-4577-BC7B-017F42BA27D9}" type="pres">
      <dgm:prSet presAssocID="{4684B828-4CD2-4170-A9B7-D27FD54C81E4}" presName="tx1" presStyleLbl="revTx" presStyleIdx="4" presStyleCnt="6" custScaleX="115068"/>
      <dgm:spPr/>
      <dgm:t>
        <a:bodyPr/>
        <a:lstStyle/>
        <a:p>
          <a:endParaRPr lang="zh-TW" altLang="en-US"/>
        </a:p>
      </dgm:t>
    </dgm:pt>
    <dgm:pt modelId="{977D8DBB-FE2C-4CBE-BC2D-A0D15A46DE97}" type="pres">
      <dgm:prSet presAssocID="{4684B828-4CD2-4170-A9B7-D27FD54C81E4}" presName="vert1" presStyleCnt="0"/>
      <dgm:spPr/>
    </dgm:pt>
    <dgm:pt modelId="{02D03A24-157E-4A31-82C5-52DCAB22DDCF}" type="pres">
      <dgm:prSet presAssocID="{A8750754-6C6E-47A4-B08C-4B8537291A53}" presName="vertSpace2a" presStyleCnt="0"/>
      <dgm:spPr/>
    </dgm:pt>
    <dgm:pt modelId="{41073169-DB18-463C-B99F-5BB570BDD5F4}" type="pres">
      <dgm:prSet presAssocID="{A8750754-6C6E-47A4-B08C-4B8537291A53}" presName="horz2" presStyleCnt="0"/>
      <dgm:spPr/>
    </dgm:pt>
    <dgm:pt modelId="{7DBBA7C1-CD04-4CFA-9D3A-D8D9B0A73F23}" type="pres">
      <dgm:prSet presAssocID="{A8750754-6C6E-47A4-B08C-4B8537291A53}" presName="horzSpace2" presStyleCnt="0"/>
      <dgm:spPr/>
    </dgm:pt>
    <dgm:pt modelId="{C928942C-C880-47BB-9CF8-56DCA2561E42}" type="pres">
      <dgm:prSet presAssocID="{A8750754-6C6E-47A4-B08C-4B8537291A53}" presName="tx2" presStyleLbl="revTx" presStyleIdx="5" presStyleCnt="6" custScaleX="127543"/>
      <dgm:spPr/>
      <dgm:t>
        <a:bodyPr/>
        <a:lstStyle/>
        <a:p>
          <a:endParaRPr lang="zh-TW" altLang="en-US"/>
        </a:p>
      </dgm:t>
    </dgm:pt>
    <dgm:pt modelId="{FA8FE2E2-89A8-43BB-AE65-D8BD7D50D952}" type="pres">
      <dgm:prSet presAssocID="{A8750754-6C6E-47A4-B08C-4B8537291A53}" presName="vert2" presStyleCnt="0"/>
      <dgm:spPr/>
    </dgm:pt>
    <dgm:pt modelId="{0B5F9E62-2500-4C47-9C05-EB1EC74C45FB}" type="pres">
      <dgm:prSet presAssocID="{A8750754-6C6E-47A4-B08C-4B8537291A53}" presName="thinLine2b" presStyleLbl="callout" presStyleIdx="2" presStyleCnt="3"/>
      <dgm:spPr/>
    </dgm:pt>
    <dgm:pt modelId="{6F363231-0D1C-4D83-B327-F9997C4226CA}" type="pres">
      <dgm:prSet presAssocID="{A8750754-6C6E-47A4-B08C-4B8537291A53}" presName="vertSpace2b" presStyleCnt="0"/>
      <dgm:spPr/>
    </dgm:pt>
  </dgm:ptLst>
  <dgm:cxnLst>
    <dgm:cxn modelId="{30D9B42C-8942-443E-AED7-4EAFCC4E0B66}" type="presOf" srcId="{A8750754-6C6E-47A4-B08C-4B8537291A53}" destId="{C928942C-C880-47BB-9CF8-56DCA2561E42}" srcOrd="0" destOrd="0" presId="urn:microsoft.com/office/officeart/2008/layout/LinedList"/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19AE45B9-3471-409D-A7CC-2D776FBDBB77}" type="presOf" srcId="{EA103145-119E-4311-8523-B486B3171ECA}" destId="{6D9F4435-8300-42A8-8F1C-54E576C7CC7A}" srcOrd="0" destOrd="0" presId="urn:microsoft.com/office/officeart/2008/layout/LinedList"/>
    <dgm:cxn modelId="{D94FE96B-A6C9-4E1E-A525-107D3315C645}" type="presOf" srcId="{72DF6985-DBCE-405D-818C-6A20898098E7}" destId="{A1CB05DA-4FA3-492C-9EE7-6CECB414B31F}" srcOrd="0" destOrd="0" presId="urn:microsoft.com/office/officeart/2008/layout/LinedList"/>
    <dgm:cxn modelId="{ED83E25B-E209-4401-BFD0-1705B05CC6FA}" type="presOf" srcId="{2E192113-7958-4C79-9FA9-D72A8EAE902A}" destId="{4A989ED4-BCF8-4BC6-8485-7260564033D0}" srcOrd="0" destOrd="0" presId="urn:microsoft.com/office/officeart/2008/layout/LinedList"/>
    <dgm:cxn modelId="{69F69047-B509-4C43-B9C3-5A1EF410B74F}" type="presOf" srcId="{4684B828-4CD2-4170-A9B7-D27FD54C81E4}" destId="{61B50B80-4F50-4577-BC7B-017F42BA27D9}" srcOrd="0" destOrd="0" presId="urn:microsoft.com/office/officeart/2008/layout/LinedList"/>
    <dgm:cxn modelId="{78034640-72C8-49E7-8CCC-AEAB1ABF957E}" type="presOf" srcId="{1B383F8D-E954-4FC0-9A6F-F62524A147FE}" destId="{3BBE0FD0-0990-4841-AF30-044ECDF08A70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63D3CC5A-664C-4D78-BCC6-7AF967A4CEBF}" type="presOf" srcId="{69B00B8D-BEF0-46E7-8BCC-80CEFD888115}" destId="{BC25C221-D830-4A8C-BB41-B58821C6E984}" srcOrd="0" destOrd="0" presId="urn:microsoft.com/office/officeart/2008/layout/LinedList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FD6522E7-FF2B-4029-A45B-9140526D080E}" srcId="{4684B828-4CD2-4170-A9B7-D27FD54C81E4}" destId="{A8750754-6C6E-47A4-B08C-4B8537291A53}" srcOrd="0" destOrd="0" parTransId="{FFE0F71E-776C-4C73-941C-69B778A2E50F}" sibTransId="{A2702531-C0F8-4FBD-A588-F94621C1239E}"/>
    <dgm:cxn modelId="{5D9DA36F-9C4C-4FA5-AF83-9450258BD5E6}" srcId="{EA103145-119E-4311-8523-B486B3171ECA}" destId="{4684B828-4CD2-4170-A9B7-D27FD54C81E4}" srcOrd="2" destOrd="0" parTransId="{9FF044A4-FF21-44D4-9F4F-6ACB0659518D}" sibTransId="{C978A6CF-FCBB-4106-BCFA-38A0A4761258}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09C893DC-F85F-4DCF-B1FB-A63E0F4DC036}" type="presParOf" srcId="{6D9F4435-8300-42A8-8F1C-54E576C7CC7A}" destId="{4BC75205-3B48-4DB1-9789-A6EF8E2C2EB7}" srcOrd="0" destOrd="0" presId="urn:microsoft.com/office/officeart/2008/layout/LinedList"/>
    <dgm:cxn modelId="{E9AF6B8F-16DB-46E7-B207-15491AE8B883}" type="presParOf" srcId="{6D9F4435-8300-42A8-8F1C-54E576C7CC7A}" destId="{CCDF6E67-8B52-4813-A4E9-B83D6086DCDE}" srcOrd="1" destOrd="0" presId="urn:microsoft.com/office/officeart/2008/layout/LinedList"/>
    <dgm:cxn modelId="{DAFA17E9-0592-466D-86C6-EF1D4D1223BC}" type="presParOf" srcId="{CCDF6E67-8B52-4813-A4E9-B83D6086DCDE}" destId="{A1CB05DA-4FA3-492C-9EE7-6CECB414B31F}" srcOrd="0" destOrd="0" presId="urn:microsoft.com/office/officeart/2008/layout/LinedList"/>
    <dgm:cxn modelId="{88A601AE-6710-41B6-8189-02A0120EFE89}" type="presParOf" srcId="{CCDF6E67-8B52-4813-A4E9-B83D6086DCDE}" destId="{AA1DB005-EEDC-4BAF-8099-7EDFD8C1CCFD}" srcOrd="1" destOrd="0" presId="urn:microsoft.com/office/officeart/2008/layout/LinedList"/>
    <dgm:cxn modelId="{41DDA24A-C8DD-4A38-B3D2-EDF536841AD2}" type="presParOf" srcId="{AA1DB005-EEDC-4BAF-8099-7EDFD8C1CCFD}" destId="{D5FECBF6-EE08-49D7-BC23-E1C6E44FEAFC}" srcOrd="0" destOrd="0" presId="urn:microsoft.com/office/officeart/2008/layout/LinedList"/>
    <dgm:cxn modelId="{BDD1F293-8307-465B-95EF-118722C64A0A}" type="presParOf" srcId="{AA1DB005-EEDC-4BAF-8099-7EDFD8C1CCFD}" destId="{2A1954D5-0064-4516-972E-C8FF6E0DC77E}" srcOrd="1" destOrd="0" presId="urn:microsoft.com/office/officeart/2008/layout/LinedList"/>
    <dgm:cxn modelId="{D218812F-87B8-445F-BDDE-A261FDC12D69}" type="presParOf" srcId="{2A1954D5-0064-4516-972E-C8FF6E0DC77E}" destId="{31BC2929-C93A-40DF-ABB9-0E97A7B428F7}" srcOrd="0" destOrd="0" presId="urn:microsoft.com/office/officeart/2008/layout/LinedList"/>
    <dgm:cxn modelId="{2AB49AE0-0C82-4049-90B0-00DA969775C6}" type="presParOf" srcId="{2A1954D5-0064-4516-972E-C8FF6E0DC77E}" destId="{3BBE0FD0-0990-4841-AF30-044ECDF08A70}" srcOrd="1" destOrd="0" presId="urn:microsoft.com/office/officeart/2008/layout/LinedList"/>
    <dgm:cxn modelId="{A47A7130-0DB3-40FD-A319-5A7D831039C9}" type="presParOf" srcId="{2A1954D5-0064-4516-972E-C8FF6E0DC77E}" destId="{BB5AF840-8B62-4004-BAAE-9DCAD08ACCE1}" srcOrd="2" destOrd="0" presId="urn:microsoft.com/office/officeart/2008/layout/LinedList"/>
    <dgm:cxn modelId="{7E780D89-ADF2-4AB1-BD75-1BC52C026F41}" type="presParOf" srcId="{AA1DB005-EEDC-4BAF-8099-7EDFD8C1CCFD}" destId="{AE42B35B-4B05-4A7F-B100-9396BBF3BC83}" srcOrd="2" destOrd="0" presId="urn:microsoft.com/office/officeart/2008/layout/LinedList"/>
    <dgm:cxn modelId="{865C9C33-6703-410E-8A5B-AA4EF8EA7950}" type="presParOf" srcId="{AA1DB005-EEDC-4BAF-8099-7EDFD8C1CCFD}" destId="{9D4781F2-16BB-48F0-A752-79F7AB3DA27C}" srcOrd="3" destOrd="0" presId="urn:microsoft.com/office/officeart/2008/layout/LinedList"/>
    <dgm:cxn modelId="{E8F2EBAF-C23C-4366-B310-EF7ADC48944E}" type="presParOf" srcId="{6D9F4435-8300-42A8-8F1C-54E576C7CC7A}" destId="{AFB71FD4-F4F8-443A-B8D2-A6E5B84E147B}" srcOrd="2" destOrd="0" presId="urn:microsoft.com/office/officeart/2008/layout/LinedList"/>
    <dgm:cxn modelId="{8D721ACE-E877-4152-966D-13524446A96B}" type="presParOf" srcId="{6D9F4435-8300-42A8-8F1C-54E576C7CC7A}" destId="{C4CA8126-E23D-4BDA-AFCD-63DFA7B7B9CD}" srcOrd="3" destOrd="0" presId="urn:microsoft.com/office/officeart/2008/layout/LinedList"/>
    <dgm:cxn modelId="{22D71D43-D02D-4533-AAC0-77C3385EBEC0}" type="presParOf" srcId="{C4CA8126-E23D-4BDA-AFCD-63DFA7B7B9CD}" destId="{4A989ED4-BCF8-4BC6-8485-7260564033D0}" srcOrd="0" destOrd="0" presId="urn:microsoft.com/office/officeart/2008/layout/LinedList"/>
    <dgm:cxn modelId="{50787D0A-7E24-457C-BF1A-C71A6E59079F}" type="presParOf" srcId="{C4CA8126-E23D-4BDA-AFCD-63DFA7B7B9CD}" destId="{6A949851-1DFE-4026-A73D-7F11E384265A}" srcOrd="1" destOrd="0" presId="urn:microsoft.com/office/officeart/2008/layout/LinedList"/>
    <dgm:cxn modelId="{7E170FA4-CB67-449A-9271-CD75CB718D92}" type="presParOf" srcId="{6A949851-1DFE-4026-A73D-7F11E384265A}" destId="{57A99C7C-5800-45AE-AFA3-EF4DED2E6DEF}" srcOrd="0" destOrd="0" presId="urn:microsoft.com/office/officeart/2008/layout/LinedList"/>
    <dgm:cxn modelId="{27F3208D-7BF6-4078-A1C8-04E26BC8E3C7}" type="presParOf" srcId="{6A949851-1DFE-4026-A73D-7F11E384265A}" destId="{85A7D305-91EF-4095-AE9D-4796956F113A}" srcOrd="1" destOrd="0" presId="urn:microsoft.com/office/officeart/2008/layout/LinedList"/>
    <dgm:cxn modelId="{F4F11E78-B3DB-4375-BE58-222E0EE8EE6F}" type="presParOf" srcId="{85A7D305-91EF-4095-AE9D-4796956F113A}" destId="{693BAE7D-B0AE-471E-916F-A2CCA8DC6861}" srcOrd="0" destOrd="0" presId="urn:microsoft.com/office/officeart/2008/layout/LinedList"/>
    <dgm:cxn modelId="{AE063555-E61F-4E4F-9886-59F63DD8F9F5}" type="presParOf" srcId="{85A7D305-91EF-4095-AE9D-4796956F113A}" destId="{BC25C221-D830-4A8C-BB41-B58821C6E984}" srcOrd="1" destOrd="0" presId="urn:microsoft.com/office/officeart/2008/layout/LinedList"/>
    <dgm:cxn modelId="{D185C9C9-C6E1-4A86-95C9-45213411CCFA}" type="presParOf" srcId="{85A7D305-91EF-4095-AE9D-4796956F113A}" destId="{3AF5E7A7-C4CE-4708-83D6-0274298C523F}" srcOrd="2" destOrd="0" presId="urn:microsoft.com/office/officeart/2008/layout/LinedList"/>
    <dgm:cxn modelId="{3821A437-2E24-4A14-8C3D-01C3C5953847}" type="presParOf" srcId="{6A949851-1DFE-4026-A73D-7F11E384265A}" destId="{56C29217-B883-4875-9FF6-149694600C92}" srcOrd="2" destOrd="0" presId="urn:microsoft.com/office/officeart/2008/layout/LinedList"/>
    <dgm:cxn modelId="{E0FD5FF4-868E-4D69-981A-AA179C752C70}" type="presParOf" srcId="{6A949851-1DFE-4026-A73D-7F11E384265A}" destId="{1D543FF3-43F3-4357-B061-3666AF47C2F4}" srcOrd="3" destOrd="0" presId="urn:microsoft.com/office/officeart/2008/layout/LinedList"/>
    <dgm:cxn modelId="{FB0ACC79-B68A-4526-B881-AB15D8552B56}" type="presParOf" srcId="{6D9F4435-8300-42A8-8F1C-54E576C7CC7A}" destId="{ABE78FD6-1017-40E6-BD45-28FE31DAEDE1}" srcOrd="4" destOrd="0" presId="urn:microsoft.com/office/officeart/2008/layout/LinedList"/>
    <dgm:cxn modelId="{A1F8BCF8-046C-49DC-9E39-1C7DF31E91A0}" type="presParOf" srcId="{6D9F4435-8300-42A8-8F1C-54E576C7CC7A}" destId="{A13F3D8B-FF75-403D-997A-6AD60248D74B}" srcOrd="5" destOrd="0" presId="urn:microsoft.com/office/officeart/2008/layout/LinedList"/>
    <dgm:cxn modelId="{AA51A3D5-F1F8-4A3A-807D-DE48044FB93D}" type="presParOf" srcId="{A13F3D8B-FF75-403D-997A-6AD60248D74B}" destId="{61B50B80-4F50-4577-BC7B-017F42BA27D9}" srcOrd="0" destOrd="0" presId="urn:microsoft.com/office/officeart/2008/layout/LinedList"/>
    <dgm:cxn modelId="{75DE2EBC-6FC0-4B90-B34E-8C82D0AB242C}" type="presParOf" srcId="{A13F3D8B-FF75-403D-997A-6AD60248D74B}" destId="{977D8DBB-FE2C-4CBE-BC2D-A0D15A46DE97}" srcOrd="1" destOrd="0" presId="urn:microsoft.com/office/officeart/2008/layout/LinedList"/>
    <dgm:cxn modelId="{A44E2E2B-8556-4397-BAFC-BAC8D8C701EC}" type="presParOf" srcId="{977D8DBB-FE2C-4CBE-BC2D-A0D15A46DE97}" destId="{02D03A24-157E-4A31-82C5-52DCAB22DDCF}" srcOrd="0" destOrd="0" presId="urn:microsoft.com/office/officeart/2008/layout/LinedList"/>
    <dgm:cxn modelId="{3C785DBC-8D0C-4414-A923-2EA9EE748A03}" type="presParOf" srcId="{977D8DBB-FE2C-4CBE-BC2D-A0D15A46DE97}" destId="{41073169-DB18-463C-B99F-5BB570BDD5F4}" srcOrd="1" destOrd="0" presId="urn:microsoft.com/office/officeart/2008/layout/LinedList"/>
    <dgm:cxn modelId="{0F5D5672-2067-4459-8A4C-932ADDB6A2F7}" type="presParOf" srcId="{41073169-DB18-463C-B99F-5BB570BDD5F4}" destId="{7DBBA7C1-CD04-4CFA-9D3A-D8D9B0A73F23}" srcOrd="0" destOrd="0" presId="urn:microsoft.com/office/officeart/2008/layout/LinedList"/>
    <dgm:cxn modelId="{AF004134-CB8C-4A5D-93B3-1E4A308D1544}" type="presParOf" srcId="{41073169-DB18-463C-B99F-5BB570BDD5F4}" destId="{C928942C-C880-47BB-9CF8-56DCA2561E42}" srcOrd="1" destOrd="0" presId="urn:microsoft.com/office/officeart/2008/layout/LinedList"/>
    <dgm:cxn modelId="{67042D4E-7953-4C8F-BCB8-B76BA2DACAD4}" type="presParOf" srcId="{41073169-DB18-463C-B99F-5BB570BDD5F4}" destId="{FA8FE2E2-89A8-43BB-AE65-D8BD7D50D952}" srcOrd="2" destOrd="0" presId="urn:microsoft.com/office/officeart/2008/layout/LinedList"/>
    <dgm:cxn modelId="{EB3C1A84-84AA-452E-BB4F-D8501A40348B}" type="presParOf" srcId="{977D8DBB-FE2C-4CBE-BC2D-A0D15A46DE97}" destId="{0B5F9E62-2500-4C47-9C05-EB1EC74C45FB}" srcOrd="2" destOrd="0" presId="urn:microsoft.com/office/officeart/2008/layout/LinedList"/>
    <dgm:cxn modelId="{4E62FA73-6AAA-40A5-865B-2737A2202A8A}" type="presParOf" srcId="{977D8DBB-FE2C-4CBE-BC2D-A0D15A46DE97}" destId="{6F363231-0D1C-4D83-B327-F9997C4226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43C973-E4F5-4346-9309-B3C4EDD41D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0628AA7-C607-4110-9545-52C8621FEE61}">
      <dgm:prSet phldrT="[文字]" custT="1"/>
      <dgm:spPr/>
      <dgm:t>
        <a:bodyPr anchor="ctr"/>
        <a:lstStyle/>
        <a:p>
          <a:pPr algn="just"/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僱用關係人，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如擔任機關工友、清潔隊員、約聘（僱）人員或按日計酬之臨時人員。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88A259-114D-45D5-9D5F-81C71490D776}" type="parTrans" cxnId="{733A35D9-FC23-411E-BB02-ABA9A66882C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3F04895-9B24-49D6-AE64-8CF73E2CA6DF}" type="sibTrans" cxnId="{733A35D9-FC23-411E-BB02-ABA9A66882C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EB97B8D-95F1-405B-A9CC-E7994D0EC8A1}">
      <dgm:prSet phldrT="[文字]" custT="1"/>
      <dgm:spPr/>
      <dgm:t>
        <a:bodyPr/>
        <a:lstStyle/>
        <a:p>
          <a:pPr algn="just"/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續聘（僱）用就任前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原已在機關內任職期滿之關係人；或續聘（僱）</a:t>
          </a:r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就任後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始成為關係人之聘僱人員。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6369A1-919F-438C-8B38-0EBF42299138}" type="parTrans" cxnId="{0E4CE74D-4D77-4C60-A95D-F3207025A88C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87BC2542-C7DD-425F-9E61-8147E4EF4440}" type="sibTrans" cxnId="{0E4CE74D-4D77-4C60-A95D-F3207025A88C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D9F46C1-3EDA-4EB2-BB83-6565B4A3E459}">
      <dgm:prSet phldrT="[文字]" phldr="1"/>
      <dgm:spPr/>
      <dgm:t>
        <a:bodyPr/>
        <a:lstStyle/>
        <a:p>
          <a:endParaRPr lang="zh-TW" altLang="en-US" dirty="0">
            <a:solidFill>
              <a:srgbClr val="000099"/>
            </a:solidFill>
          </a:endParaRPr>
        </a:p>
      </dgm:t>
    </dgm:pt>
    <dgm:pt modelId="{64B72D50-A930-4ECE-BA48-47BF25BCBE98}" type="parTrans" cxnId="{08BB1D40-8E47-49C2-AFC6-2FB0889147B0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B73BCBCB-6298-489F-9CBC-C485BE062623}" type="sibTrans" cxnId="{08BB1D40-8E47-49C2-AFC6-2FB0889147B0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6F5724A-BD46-40FF-B7E6-374E5462FD71}">
      <dgm:prSet phldrT="[文字]" custT="1"/>
      <dgm:spPr/>
      <dgm:t>
        <a:bodyPr anchor="ctr"/>
        <a:lstStyle/>
        <a:p>
          <a:pPr algn="just"/>
          <a:r>
            <a:rPr lang="zh-TW" altLang="en-US" sz="27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未迴避本人或關係人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之考績、獎懲。</a:t>
          </a:r>
          <a:endParaRPr lang="zh-TW" altLang="en-US" sz="27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A25E62-CA9F-4E22-A559-61C32FD5DA7F}" type="parTrans" cxnId="{8C151BB7-6E15-4298-B438-564F4458174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7995A5F-7D2C-4CFA-B20A-2A486C4250F7}" type="sibTrans" cxnId="{8C151BB7-6E15-4298-B438-564F4458174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32E40A9-33DB-49B5-BF2A-16B74E298CF6}">
      <dgm:prSet phldrT="[文字]" phldr="1"/>
      <dgm:spPr/>
      <dgm:t>
        <a:bodyPr/>
        <a:lstStyle/>
        <a:p>
          <a:endParaRPr lang="zh-TW" altLang="en-US" dirty="0">
            <a:solidFill>
              <a:srgbClr val="000099"/>
            </a:solidFill>
          </a:endParaRPr>
        </a:p>
      </dgm:t>
    </dgm:pt>
    <dgm:pt modelId="{F4192554-190A-4FF8-A924-54C60AD5F5AD}" type="sibTrans" cxnId="{A6D1F67D-3A86-4BD8-AD5E-37DD9B41F15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27ED6DC-60DD-47A4-9B39-AF74E583DD6B}" type="parTrans" cxnId="{A6D1F67D-3A86-4BD8-AD5E-37DD9B41F15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C6745E0C-B725-4AC4-AD28-876CC569959E}">
      <dgm:prSet phldrT="[文字]" phldr="1" custT="1"/>
      <dgm:spPr/>
      <dgm:t>
        <a:bodyPr/>
        <a:lstStyle/>
        <a:p>
          <a:endParaRPr lang="zh-TW" altLang="en-US" sz="2000" dirty="0">
            <a:solidFill>
              <a:srgbClr val="000099"/>
            </a:solidFill>
          </a:endParaRPr>
        </a:p>
      </dgm:t>
    </dgm:pt>
    <dgm:pt modelId="{4F17398D-3C17-4405-A0D5-657A6A3AB0ED}" type="sibTrans" cxnId="{BED43578-103F-433A-A577-46F7A29C624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3E27649E-D35B-4F79-B7D0-276B070FB9A7}" type="parTrans" cxnId="{BED43578-103F-433A-A577-46F7A29C624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F1D8BCFB-4C06-4E9B-9538-D5710E409CF1}" type="pres">
      <dgm:prSet presAssocID="{D643C973-E4F5-4346-9309-B3C4EDD41D0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3290691-C6A0-453D-8B0B-3EEF0B2BB7A3}" type="pres">
      <dgm:prSet presAssocID="{C6745E0C-B725-4AC4-AD28-876CC569959E}" presName="thickLine" presStyleLbl="alignNode1" presStyleIdx="0" presStyleCnt="3"/>
      <dgm:spPr/>
    </dgm:pt>
    <dgm:pt modelId="{62389498-CFD9-4F4F-96CD-CDC1F5FB6EEE}" type="pres">
      <dgm:prSet presAssocID="{C6745E0C-B725-4AC4-AD28-876CC569959E}" presName="horz1" presStyleCnt="0"/>
      <dgm:spPr/>
    </dgm:pt>
    <dgm:pt modelId="{7DEF5F40-9DAD-4932-B979-0DC88FB8CCAF}" type="pres">
      <dgm:prSet presAssocID="{C6745E0C-B725-4AC4-AD28-876CC569959E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34FE89CD-ADC8-4405-AFF6-626DDF6DB34A}" type="pres">
      <dgm:prSet presAssocID="{C6745E0C-B725-4AC4-AD28-876CC569959E}" presName="vert1" presStyleCnt="0"/>
      <dgm:spPr/>
    </dgm:pt>
    <dgm:pt modelId="{24BBBF22-15CA-43AC-BA51-64E421E02981}" type="pres">
      <dgm:prSet presAssocID="{F0628AA7-C607-4110-9545-52C8621FEE61}" presName="vertSpace2a" presStyleCnt="0"/>
      <dgm:spPr/>
    </dgm:pt>
    <dgm:pt modelId="{E53AAB2B-4ACD-4A85-B1B1-E3C64DF0DEDB}" type="pres">
      <dgm:prSet presAssocID="{F0628AA7-C607-4110-9545-52C8621FEE61}" presName="horz2" presStyleCnt="0"/>
      <dgm:spPr/>
    </dgm:pt>
    <dgm:pt modelId="{92394350-DA0C-4F4B-9329-6462A333EA34}" type="pres">
      <dgm:prSet presAssocID="{F0628AA7-C607-4110-9545-52C8621FEE61}" presName="horzSpace2" presStyleCnt="0"/>
      <dgm:spPr/>
    </dgm:pt>
    <dgm:pt modelId="{E2164A21-5F2E-432F-87E9-7FB5C37525B0}" type="pres">
      <dgm:prSet presAssocID="{F0628AA7-C607-4110-9545-52C8621FEE61}" presName="tx2" presStyleLbl="revTx" presStyleIdx="1" presStyleCnt="6" custScaleX="206216"/>
      <dgm:spPr/>
      <dgm:t>
        <a:bodyPr/>
        <a:lstStyle/>
        <a:p>
          <a:endParaRPr lang="zh-TW" altLang="en-US"/>
        </a:p>
      </dgm:t>
    </dgm:pt>
    <dgm:pt modelId="{1D00EB4D-F9CD-41AB-AA08-E31125ACDE4C}" type="pres">
      <dgm:prSet presAssocID="{F0628AA7-C607-4110-9545-52C8621FEE61}" presName="vert2" presStyleCnt="0"/>
      <dgm:spPr/>
    </dgm:pt>
    <dgm:pt modelId="{420003EC-6409-4242-98AA-9E1D89FFC0BF}" type="pres">
      <dgm:prSet presAssocID="{F0628AA7-C607-4110-9545-52C8621FEE61}" presName="thinLine2b" presStyleLbl="callout" presStyleIdx="0" presStyleCnt="3"/>
      <dgm:spPr/>
    </dgm:pt>
    <dgm:pt modelId="{42EB6F83-C196-4E87-B56D-EBEACEE5EFD6}" type="pres">
      <dgm:prSet presAssocID="{F0628AA7-C607-4110-9545-52C8621FEE61}" presName="vertSpace2b" presStyleCnt="0"/>
      <dgm:spPr/>
    </dgm:pt>
    <dgm:pt modelId="{91B6CF4D-8EF2-403E-B132-CA69F7219FDE}" type="pres">
      <dgm:prSet presAssocID="{D32E40A9-33DB-49B5-BF2A-16B74E298CF6}" presName="thickLine" presStyleLbl="alignNode1" presStyleIdx="1" presStyleCnt="3"/>
      <dgm:spPr/>
    </dgm:pt>
    <dgm:pt modelId="{EF01C770-E745-4931-9A71-47895EF4E568}" type="pres">
      <dgm:prSet presAssocID="{D32E40A9-33DB-49B5-BF2A-16B74E298CF6}" presName="horz1" presStyleCnt="0"/>
      <dgm:spPr/>
    </dgm:pt>
    <dgm:pt modelId="{737CE7DD-FA57-404A-9F2B-3C6886B43DBB}" type="pres">
      <dgm:prSet presAssocID="{D32E40A9-33DB-49B5-BF2A-16B74E298CF6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01866426-2465-4C8A-83AD-9D60D4213EA8}" type="pres">
      <dgm:prSet presAssocID="{D32E40A9-33DB-49B5-BF2A-16B74E298CF6}" presName="vert1" presStyleCnt="0"/>
      <dgm:spPr/>
    </dgm:pt>
    <dgm:pt modelId="{A38E8EBE-8F4B-40EF-8F93-5D1E84728A34}" type="pres">
      <dgm:prSet presAssocID="{9EB97B8D-95F1-405B-A9CC-E7994D0EC8A1}" presName="vertSpace2a" presStyleCnt="0"/>
      <dgm:spPr/>
    </dgm:pt>
    <dgm:pt modelId="{F85A95C9-E594-4F85-AD3F-22379ABBDEF5}" type="pres">
      <dgm:prSet presAssocID="{9EB97B8D-95F1-405B-A9CC-E7994D0EC8A1}" presName="horz2" presStyleCnt="0"/>
      <dgm:spPr/>
    </dgm:pt>
    <dgm:pt modelId="{68648434-1CC9-4D0C-A909-E489B655F6F9}" type="pres">
      <dgm:prSet presAssocID="{9EB97B8D-95F1-405B-A9CC-E7994D0EC8A1}" presName="horzSpace2" presStyleCnt="0"/>
      <dgm:spPr/>
    </dgm:pt>
    <dgm:pt modelId="{EFB66A0B-9E5D-4ECD-B317-655A26D8DEC6}" type="pres">
      <dgm:prSet presAssocID="{9EB97B8D-95F1-405B-A9CC-E7994D0EC8A1}" presName="tx2" presStyleLbl="revTx" presStyleIdx="3" presStyleCnt="6" custScaleX="197048"/>
      <dgm:spPr/>
      <dgm:t>
        <a:bodyPr/>
        <a:lstStyle/>
        <a:p>
          <a:endParaRPr lang="zh-TW" altLang="en-US"/>
        </a:p>
      </dgm:t>
    </dgm:pt>
    <dgm:pt modelId="{C9237F0C-5245-4813-9995-E63A94B277F8}" type="pres">
      <dgm:prSet presAssocID="{9EB97B8D-95F1-405B-A9CC-E7994D0EC8A1}" presName="vert2" presStyleCnt="0"/>
      <dgm:spPr/>
    </dgm:pt>
    <dgm:pt modelId="{2457D3AE-F808-4DA2-A22C-CDDD96315B23}" type="pres">
      <dgm:prSet presAssocID="{9EB97B8D-95F1-405B-A9CC-E7994D0EC8A1}" presName="thinLine2b" presStyleLbl="callout" presStyleIdx="1" presStyleCnt="3"/>
      <dgm:spPr/>
    </dgm:pt>
    <dgm:pt modelId="{08EE464D-50E2-4C2A-B429-FABEF4B47902}" type="pres">
      <dgm:prSet presAssocID="{9EB97B8D-95F1-405B-A9CC-E7994D0EC8A1}" presName="vertSpace2b" presStyleCnt="0"/>
      <dgm:spPr/>
    </dgm:pt>
    <dgm:pt modelId="{7EFB3270-A7FD-49D4-9B67-DFF5416C0956}" type="pres">
      <dgm:prSet presAssocID="{9D9F46C1-3EDA-4EB2-BB83-6565B4A3E459}" presName="thickLine" presStyleLbl="alignNode1" presStyleIdx="2" presStyleCnt="3"/>
      <dgm:spPr/>
    </dgm:pt>
    <dgm:pt modelId="{2158DA65-3DAD-4E8B-A98E-236DBC632EFD}" type="pres">
      <dgm:prSet presAssocID="{9D9F46C1-3EDA-4EB2-BB83-6565B4A3E459}" presName="horz1" presStyleCnt="0"/>
      <dgm:spPr/>
    </dgm:pt>
    <dgm:pt modelId="{CADF1155-CA71-4B8B-A44C-7AA8D9F0D3C1}" type="pres">
      <dgm:prSet presAssocID="{9D9F46C1-3EDA-4EB2-BB83-6565B4A3E459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16AE5C83-D6F3-407F-9303-B5C08A2DFDCC}" type="pres">
      <dgm:prSet presAssocID="{9D9F46C1-3EDA-4EB2-BB83-6565B4A3E459}" presName="vert1" presStyleCnt="0"/>
      <dgm:spPr/>
    </dgm:pt>
    <dgm:pt modelId="{4DDA5354-1FCA-4A3A-A6AA-94329C193F58}" type="pres">
      <dgm:prSet presAssocID="{96F5724A-BD46-40FF-B7E6-374E5462FD71}" presName="vertSpace2a" presStyleCnt="0"/>
      <dgm:spPr/>
    </dgm:pt>
    <dgm:pt modelId="{956F92B9-179D-4F56-B738-789294C88CCF}" type="pres">
      <dgm:prSet presAssocID="{96F5724A-BD46-40FF-B7E6-374E5462FD71}" presName="horz2" presStyleCnt="0"/>
      <dgm:spPr/>
    </dgm:pt>
    <dgm:pt modelId="{73878D42-E6A9-4E6C-BCFB-F9D46167E668}" type="pres">
      <dgm:prSet presAssocID="{96F5724A-BD46-40FF-B7E6-374E5462FD71}" presName="horzSpace2" presStyleCnt="0"/>
      <dgm:spPr/>
    </dgm:pt>
    <dgm:pt modelId="{B2D4933C-9C7E-48C2-8AF8-E76D8D4B9BE3}" type="pres">
      <dgm:prSet presAssocID="{96F5724A-BD46-40FF-B7E6-374E5462FD71}" presName="tx2" presStyleLbl="revTx" presStyleIdx="5" presStyleCnt="6" custScaleX="210058" custScaleY="78118"/>
      <dgm:spPr/>
      <dgm:t>
        <a:bodyPr/>
        <a:lstStyle/>
        <a:p>
          <a:endParaRPr lang="zh-TW" altLang="en-US"/>
        </a:p>
      </dgm:t>
    </dgm:pt>
    <dgm:pt modelId="{17012E71-DD7D-4548-9A74-86DD771161BF}" type="pres">
      <dgm:prSet presAssocID="{96F5724A-BD46-40FF-B7E6-374E5462FD71}" presName="vert2" presStyleCnt="0"/>
      <dgm:spPr/>
    </dgm:pt>
    <dgm:pt modelId="{287FB91D-83E4-4CA5-9ADB-3FDAD49C4C0D}" type="pres">
      <dgm:prSet presAssocID="{96F5724A-BD46-40FF-B7E6-374E5462FD71}" presName="thinLine2b" presStyleLbl="callout" presStyleIdx="2" presStyleCnt="3"/>
      <dgm:spPr/>
    </dgm:pt>
    <dgm:pt modelId="{9E8731A7-3655-4680-97EC-94C64AC116C6}" type="pres">
      <dgm:prSet presAssocID="{96F5724A-BD46-40FF-B7E6-374E5462FD71}" presName="vertSpace2b" presStyleCnt="0"/>
      <dgm:spPr/>
    </dgm:pt>
  </dgm:ptLst>
  <dgm:cxnLst>
    <dgm:cxn modelId="{A6D1F67D-3A86-4BD8-AD5E-37DD9B41F159}" srcId="{D643C973-E4F5-4346-9309-B3C4EDD41D08}" destId="{D32E40A9-33DB-49B5-BF2A-16B74E298CF6}" srcOrd="1" destOrd="0" parTransId="{127ED6DC-60DD-47A4-9B39-AF74E583DD6B}" sibTransId="{F4192554-190A-4FF8-A924-54C60AD5F5AD}"/>
    <dgm:cxn modelId="{6CF1B484-7D43-475E-BCF9-6D366FF8B18B}" type="presOf" srcId="{C6745E0C-B725-4AC4-AD28-876CC569959E}" destId="{7DEF5F40-9DAD-4932-B979-0DC88FB8CCAF}" srcOrd="0" destOrd="0" presId="urn:microsoft.com/office/officeart/2008/layout/LinedList"/>
    <dgm:cxn modelId="{08BB1D40-8E47-49C2-AFC6-2FB0889147B0}" srcId="{D643C973-E4F5-4346-9309-B3C4EDD41D08}" destId="{9D9F46C1-3EDA-4EB2-BB83-6565B4A3E459}" srcOrd="2" destOrd="0" parTransId="{64B72D50-A930-4ECE-BA48-47BF25BCBE98}" sibTransId="{B73BCBCB-6298-489F-9CBC-C485BE062623}"/>
    <dgm:cxn modelId="{A7C3D1A7-9086-4E35-A4B9-A687C3A6B6B5}" type="presOf" srcId="{F0628AA7-C607-4110-9545-52C8621FEE61}" destId="{E2164A21-5F2E-432F-87E9-7FB5C37525B0}" srcOrd="0" destOrd="0" presId="urn:microsoft.com/office/officeart/2008/layout/LinedList"/>
    <dgm:cxn modelId="{2E367C9C-9463-41D7-AB6D-FB328AE15D5A}" type="presOf" srcId="{D643C973-E4F5-4346-9309-B3C4EDD41D08}" destId="{F1D8BCFB-4C06-4E9B-9538-D5710E409CF1}" srcOrd="0" destOrd="0" presId="urn:microsoft.com/office/officeart/2008/layout/LinedList"/>
    <dgm:cxn modelId="{5262A90F-88EC-453F-8636-BC8D9713509E}" type="presOf" srcId="{9D9F46C1-3EDA-4EB2-BB83-6565B4A3E459}" destId="{CADF1155-CA71-4B8B-A44C-7AA8D9F0D3C1}" srcOrd="0" destOrd="0" presId="urn:microsoft.com/office/officeart/2008/layout/LinedList"/>
    <dgm:cxn modelId="{8BDAE23F-9BDD-46BD-B46B-DAAF47A644A2}" type="presOf" srcId="{9EB97B8D-95F1-405B-A9CC-E7994D0EC8A1}" destId="{EFB66A0B-9E5D-4ECD-B317-655A26D8DEC6}" srcOrd="0" destOrd="0" presId="urn:microsoft.com/office/officeart/2008/layout/LinedList"/>
    <dgm:cxn modelId="{0E4CE74D-4D77-4C60-A95D-F3207025A88C}" srcId="{D32E40A9-33DB-49B5-BF2A-16B74E298CF6}" destId="{9EB97B8D-95F1-405B-A9CC-E7994D0EC8A1}" srcOrd="0" destOrd="0" parTransId="{036369A1-919F-438C-8B38-0EBF42299138}" sibTransId="{87BC2542-C7DD-425F-9E61-8147E4EF4440}"/>
    <dgm:cxn modelId="{122BDA00-CE72-44D8-A875-C160B24E4BA8}" type="presOf" srcId="{D32E40A9-33DB-49B5-BF2A-16B74E298CF6}" destId="{737CE7DD-FA57-404A-9F2B-3C6886B43DBB}" srcOrd="0" destOrd="0" presId="urn:microsoft.com/office/officeart/2008/layout/LinedList"/>
    <dgm:cxn modelId="{733A35D9-FC23-411E-BB02-ABA9A66882C3}" srcId="{C6745E0C-B725-4AC4-AD28-876CC569959E}" destId="{F0628AA7-C607-4110-9545-52C8621FEE61}" srcOrd="0" destOrd="0" parTransId="{5188A259-114D-45D5-9D5F-81C71490D776}" sibTransId="{53F04895-9B24-49D6-AE64-8CF73E2CA6DF}"/>
    <dgm:cxn modelId="{3AB7E7B1-9502-4459-9E5D-15F29000D3E2}" type="presOf" srcId="{96F5724A-BD46-40FF-B7E6-374E5462FD71}" destId="{B2D4933C-9C7E-48C2-8AF8-E76D8D4B9BE3}" srcOrd="0" destOrd="0" presId="urn:microsoft.com/office/officeart/2008/layout/LinedList"/>
    <dgm:cxn modelId="{BED43578-103F-433A-A577-46F7A29C624F}" srcId="{D643C973-E4F5-4346-9309-B3C4EDD41D08}" destId="{C6745E0C-B725-4AC4-AD28-876CC569959E}" srcOrd="0" destOrd="0" parTransId="{3E27649E-D35B-4F79-B7D0-276B070FB9A7}" sibTransId="{4F17398D-3C17-4405-A0D5-657A6A3AB0ED}"/>
    <dgm:cxn modelId="{8C151BB7-6E15-4298-B438-564F44581748}" srcId="{9D9F46C1-3EDA-4EB2-BB83-6565B4A3E459}" destId="{96F5724A-BD46-40FF-B7E6-374E5462FD71}" srcOrd="0" destOrd="0" parTransId="{A3A25E62-CA9F-4E22-A559-61C32FD5DA7F}" sibTransId="{D7995A5F-7D2C-4CFA-B20A-2A486C4250F7}"/>
    <dgm:cxn modelId="{2B0EA1A8-DEFD-4657-964E-1EBE023D9B94}" type="presParOf" srcId="{F1D8BCFB-4C06-4E9B-9538-D5710E409CF1}" destId="{53290691-C6A0-453D-8B0B-3EEF0B2BB7A3}" srcOrd="0" destOrd="0" presId="urn:microsoft.com/office/officeart/2008/layout/LinedList"/>
    <dgm:cxn modelId="{DDAD178C-F173-4DEB-8BB4-6CB0278CD387}" type="presParOf" srcId="{F1D8BCFB-4C06-4E9B-9538-D5710E409CF1}" destId="{62389498-CFD9-4F4F-96CD-CDC1F5FB6EEE}" srcOrd="1" destOrd="0" presId="urn:microsoft.com/office/officeart/2008/layout/LinedList"/>
    <dgm:cxn modelId="{F19CF605-8686-4364-B98C-23426F083AA6}" type="presParOf" srcId="{62389498-CFD9-4F4F-96CD-CDC1F5FB6EEE}" destId="{7DEF5F40-9DAD-4932-B979-0DC88FB8CCAF}" srcOrd="0" destOrd="0" presId="urn:microsoft.com/office/officeart/2008/layout/LinedList"/>
    <dgm:cxn modelId="{04A3CE3A-C62F-4B0C-8DC9-A6E7F81F666C}" type="presParOf" srcId="{62389498-CFD9-4F4F-96CD-CDC1F5FB6EEE}" destId="{34FE89CD-ADC8-4405-AFF6-626DDF6DB34A}" srcOrd="1" destOrd="0" presId="urn:microsoft.com/office/officeart/2008/layout/LinedList"/>
    <dgm:cxn modelId="{E0459169-21AD-4675-998F-B19F3F2775D8}" type="presParOf" srcId="{34FE89CD-ADC8-4405-AFF6-626DDF6DB34A}" destId="{24BBBF22-15CA-43AC-BA51-64E421E02981}" srcOrd="0" destOrd="0" presId="urn:microsoft.com/office/officeart/2008/layout/LinedList"/>
    <dgm:cxn modelId="{040B5797-83D8-4575-8923-53594A640232}" type="presParOf" srcId="{34FE89CD-ADC8-4405-AFF6-626DDF6DB34A}" destId="{E53AAB2B-4ACD-4A85-B1B1-E3C64DF0DEDB}" srcOrd="1" destOrd="0" presId="urn:microsoft.com/office/officeart/2008/layout/LinedList"/>
    <dgm:cxn modelId="{5DEE8397-8016-43F1-B5A6-18F3481B398C}" type="presParOf" srcId="{E53AAB2B-4ACD-4A85-B1B1-E3C64DF0DEDB}" destId="{92394350-DA0C-4F4B-9329-6462A333EA34}" srcOrd="0" destOrd="0" presId="urn:microsoft.com/office/officeart/2008/layout/LinedList"/>
    <dgm:cxn modelId="{05EF5165-F39B-4A43-9C68-C0F297A2D1F3}" type="presParOf" srcId="{E53AAB2B-4ACD-4A85-B1B1-E3C64DF0DEDB}" destId="{E2164A21-5F2E-432F-87E9-7FB5C37525B0}" srcOrd="1" destOrd="0" presId="urn:microsoft.com/office/officeart/2008/layout/LinedList"/>
    <dgm:cxn modelId="{5741B802-A9DA-4981-BB20-C148531B42F3}" type="presParOf" srcId="{E53AAB2B-4ACD-4A85-B1B1-E3C64DF0DEDB}" destId="{1D00EB4D-F9CD-41AB-AA08-E31125ACDE4C}" srcOrd="2" destOrd="0" presId="urn:microsoft.com/office/officeart/2008/layout/LinedList"/>
    <dgm:cxn modelId="{22C6D1D5-B8A3-4C53-9212-9F16013AE7CA}" type="presParOf" srcId="{34FE89CD-ADC8-4405-AFF6-626DDF6DB34A}" destId="{420003EC-6409-4242-98AA-9E1D89FFC0BF}" srcOrd="2" destOrd="0" presId="urn:microsoft.com/office/officeart/2008/layout/LinedList"/>
    <dgm:cxn modelId="{A31DBF71-8BF6-436C-9A66-01E893B7CCC9}" type="presParOf" srcId="{34FE89CD-ADC8-4405-AFF6-626DDF6DB34A}" destId="{42EB6F83-C196-4E87-B56D-EBEACEE5EFD6}" srcOrd="3" destOrd="0" presId="urn:microsoft.com/office/officeart/2008/layout/LinedList"/>
    <dgm:cxn modelId="{1C03B90F-5B3A-42D9-AEE0-D7DCAC951CDE}" type="presParOf" srcId="{F1D8BCFB-4C06-4E9B-9538-D5710E409CF1}" destId="{91B6CF4D-8EF2-403E-B132-CA69F7219FDE}" srcOrd="2" destOrd="0" presId="urn:microsoft.com/office/officeart/2008/layout/LinedList"/>
    <dgm:cxn modelId="{E4153021-87A7-4B42-91D5-A3075AA0FEDA}" type="presParOf" srcId="{F1D8BCFB-4C06-4E9B-9538-D5710E409CF1}" destId="{EF01C770-E745-4931-9A71-47895EF4E568}" srcOrd="3" destOrd="0" presId="urn:microsoft.com/office/officeart/2008/layout/LinedList"/>
    <dgm:cxn modelId="{4180DDC9-515F-41C8-8A7B-01C442DC0DAF}" type="presParOf" srcId="{EF01C770-E745-4931-9A71-47895EF4E568}" destId="{737CE7DD-FA57-404A-9F2B-3C6886B43DBB}" srcOrd="0" destOrd="0" presId="urn:microsoft.com/office/officeart/2008/layout/LinedList"/>
    <dgm:cxn modelId="{4FA3592C-22F5-40DF-95AB-9855804EDF4B}" type="presParOf" srcId="{EF01C770-E745-4931-9A71-47895EF4E568}" destId="{01866426-2465-4C8A-83AD-9D60D4213EA8}" srcOrd="1" destOrd="0" presId="urn:microsoft.com/office/officeart/2008/layout/LinedList"/>
    <dgm:cxn modelId="{37D18855-0B1A-4680-B20D-43A9C25C1C21}" type="presParOf" srcId="{01866426-2465-4C8A-83AD-9D60D4213EA8}" destId="{A38E8EBE-8F4B-40EF-8F93-5D1E84728A34}" srcOrd="0" destOrd="0" presId="urn:microsoft.com/office/officeart/2008/layout/LinedList"/>
    <dgm:cxn modelId="{E377015E-AB07-4E0B-9CDD-A83B7629B240}" type="presParOf" srcId="{01866426-2465-4C8A-83AD-9D60D4213EA8}" destId="{F85A95C9-E594-4F85-AD3F-22379ABBDEF5}" srcOrd="1" destOrd="0" presId="urn:microsoft.com/office/officeart/2008/layout/LinedList"/>
    <dgm:cxn modelId="{EADCA573-9A73-47D0-AAB1-B239E266B227}" type="presParOf" srcId="{F85A95C9-E594-4F85-AD3F-22379ABBDEF5}" destId="{68648434-1CC9-4D0C-A909-E489B655F6F9}" srcOrd="0" destOrd="0" presId="urn:microsoft.com/office/officeart/2008/layout/LinedList"/>
    <dgm:cxn modelId="{08F931AC-B212-49A2-BA45-6DFADBD9AE62}" type="presParOf" srcId="{F85A95C9-E594-4F85-AD3F-22379ABBDEF5}" destId="{EFB66A0B-9E5D-4ECD-B317-655A26D8DEC6}" srcOrd="1" destOrd="0" presId="urn:microsoft.com/office/officeart/2008/layout/LinedList"/>
    <dgm:cxn modelId="{79283AA8-4B02-4257-AC44-63CBAE01BAC6}" type="presParOf" srcId="{F85A95C9-E594-4F85-AD3F-22379ABBDEF5}" destId="{C9237F0C-5245-4813-9995-E63A94B277F8}" srcOrd="2" destOrd="0" presId="urn:microsoft.com/office/officeart/2008/layout/LinedList"/>
    <dgm:cxn modelId="{5BC64E3B-0D49-49D1-8BC7-8F37FC26CAF9}" type="presParOf" srcId="{01866426-2465-4C8A-83AD-9D60D4213EA8}" destId="{2457D3AE-F808-4DA2-A22C-CDDD96315B23}" srcOrd="2" destOrd="0" presId="urn:microsoft.com/office/officeart/2008/layout/LinedList"/>
    <dgm:cxn modelId="{5149351D-8EE0-482C-B22C-4BBB3310551D}" type="presParOf" srcId="{01866426-2465-4C8A-83AD-9D60D4213EA8}" destId="{08EE464D-50E2-4C2A-B429-FABEF4B47902}" srcOrd="3" destOrd="0" presId="urn:microsoft.com/office/officeart/2008/layout/LinedList"/>
    <dgm:cxn modelId="{0411F64C-FC7F-4524-924E-D010C6AE13E6}" type="presParOf" srcId="{F1D8BCFB-4C06-4E9B-9538-D5710E409CF1}" destId="{7EFB3270-A7FD-49D4-9B67-DFF5416C0956}" srcOrd="4" destOrd="0" presId="urn:microsoft.com/office/officeart/2008/layout/LinedList"/>
    <dgm:cxn modelId="{B4DA0BB4-0867-4C1D-B6CE-43E3B4665B58}" type="presParOf" srcId="{F1D8BCFB-4C06-4E9B-9538-D5710E409CF1}" destId="{2158DA65-3DAD-4E8B-A98E-236DBC632EFD}" srcOrd="5" destOrd="0" presId="urn:microsoft.com/office/officeart/2008/layout/LinedList"/>
    <dgm:cxn modelId="{EEAF2410-CC73-46B9-ADC3-B794AC590384}" type="presParOf" srcId="{2158DA65-3DAD-4E8B-A98E-236DBC632EFD}" destId="{CADF1155-CA71-4B8B-A44C-7AA8D9F0D3C1}" srcOrd="0" destOrd="0" presId="urn:microsoft.com/office/officeart/2008/layout/LinedList"/>
    <dgm:cxn modelId="{D3C79746-EA8A-4087-956A-735BA0717FD2}" type="presParOf" srcId="{2158DA65-3DAD-4E8B-A98E-236DBC632EFD}" destId="{16AE5C83-D6F3-407F-9303-B5C08A2DFDCC}" srcOrd="1" destOrd="0" presId="urn:microsoft.com/office/officeart/2008/layout/LinedList"/>
    <dgm:cxn modelId="{BFDFCF43-F36C-4E04-83B4-C7EB992E56AC}" type="presParOf" srcId="{16AE5C83-D6F3-407F-9303-B5C08A2DFDCC}" destId="{4DDA5354-1FCA-4A3A-A6AA-94329C193F58}" srcOrd="0" destOrd="0" presId="urn:microsoft.com/office/officeart/2008/layout/LinedList"/>
    <dgm:cxn modelId="{44E6F5B7-CB50-4E5A-A1CB-C76EF4CAB20A}" type="presParOf" srcId="{16AE5C83-D6F3-407F-9303-B5C08A2DFDCC}" destId="{956F92B9-179D-4F56-B738-789294C88CCF}" srcOrd="1" destOrd="0" presId="urn:microsoft.com/office/officeart/2008/layout/LinedList"/>
    <dgm:cxn modelId="{5F1984FC-62FF-46F3-B044-86A346F2F6BC}" type="presParOf" srcId="{956F92B9-179D-4F56-B738-789294C88CCF}" destId="{73878D42-E6A9-4E6C-BCFB-F9D46167E668}" srcOrd="0" destOrd="0" presId="urn:microsoft.com/office/officeart/2008/layout/LinedList"/>
    <dgm:cxn modelId="{BCC5B676-F8A7-4DB4-B686-B543368B438E}" type="presParOf" srcId="{956F92B9-179D-4F56-B738-789294C88CCF}" destId="{B2D4933C-9C7E-48C2-8AF8-E76D8D4B9BE3}" srcOrd="1" destOrd="0" presId="urn:microsoft.com/office/officeart/2008/layout/LinedList"/>
    <dgm:cxn modelId="{500F6E13-4317-436A-98EE-89ECAA7790C8}" type="presParOf" srcId="{956F92B9-179D-4F56-B738-789294C88CCF}" destId="{17012E71-DD7D-4548-9A74-86DD771161BF}" srcOrd="2" destOrd="0" presId="urn:microsoft.com/office/officeart/2008/layout/LinedList"/>
    <dgm:cxn modelId="{18D05978-BC3E-4856-B846-6C9CAB81C93B}" type="presParOf" srcId="{16AE5C83-D6F3-407F-9303-B5C08A2DFDCC}" destId="{287FB91D-83E4-4CA5-9ADB-3FDAD49C4C0D}" srcOrd="2" destOrd="0" presId="urn:microsoft.com/office/officeart/2008/layout/LinedList"/>
    <dgm:cxn modelId="{61FB5E3E-6A7C-42E0-A7DB-352E94B49A95}" type="presParOf" srcId="{16AE5C83-D6F3-407F-9303-B5C08A2DFDCC}" destId="{9E8731A7-3655-4680-97EC-94C64AC116C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BD412C-67FE-4A0F-8E3E-46F0E0A5E8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CF553FA3-EA9D-4545-A432-FD2DEDC911C2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不知有本法之規定</a:t>
          </a:r>
          <a:endParaRPr lang="zh-TW" altLang="en-US" sz="26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404A9C-E60D-4D11-A47C-C313036B45AA}" type="parTrans" cxnId="{F99678BF-EEEB-46E6-83D8-DF01C7449170}">
      <dgm:prSet/>
      <dgm:spPr/>
      <dgm:t>
        <a:bodyPr/>
        <a:lstStyle/>
        <a:p>
          <a:endParaRPr lang="zh-TW" altLang="en-US"/>
        </a:p>
      </dgm:t>
    </dgm:pt>
    <dgm:pt modelId="{F87C5050-DD7A-49B0-B6F5-A9B0FCDF12B4}" type="sibTrans" cxnId="{F99678BF-EEEB-46E6-83D8-DF01C7449170}">
      <dgm:prSet/>
      <dgm:spPr/>
      <dgm:t>
        <a:bodyPr/>
        <a:lstStyle/>
        <a:p>
          <a:endParaRPr lang="zh-TW" altLang="en-US"/>
        </a:p>
      </dgm:t>
    </dgm:pt>
    <dgm:pt modelId="{A2E6AA37-5574-4432-A6A2-4D4E67B4FDD4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不知其行為屬本法規範之利益衝突情形</a:t>
          </a:r>
          <a:endParaRPr lang="zh-TW" altLang="en-US" sz="25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19FEBE-2F88-4230-A9B5-A2285273D603}" type="parTrans" cxnId="{50213999-67B9-4414-8464-58606F29F044}">
      <dgm:prSet/>
      <dgm:spPr/>
      <dgm:t>
        <a:bodyPr/>
        <a:lstStyle/>
        <a:p>
          <a:endParaRPr lang="zh-TW" altLang="en-US"/>
        </a:p>
      </dgm:t>
    </dgm:pt>
    <dgm:pt modelId="{CD7AB9EA-06F2-4291-981F-62834241DAFA}" type="sibTrans" cxnId="{50213999-67B9-4414-8464-58606F29F044}">
      <dgm:prSet/>
      <dgm:spPr/>
      <dgm:t>
        <a:bodyPr/>
        <a:lstStyle/>
        <a:p>
          <a:endParaRPr lang="zh-TW" altLang="en-US"/>
        </a:p>
      </dgm:t>
    </dgm:pt>
    <dgm:pt modelId="{5B14C56D-96DE-44D7-B0BA-CAB5DAE2B504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向無權解釋法令之人查詢，主張無違法</a:t>
          </a:r>
          <a:endParaRPr lang="zh-TW" altLang="en-US" sz="25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2ED87E-573E-45C1-A939-18320E01B771}" type="parTrans" cxnId="{47DF2CA5-5138-4680-90EF-1FCD5376482D}">
      <dgm:prSet/>
      <dgm:spPr/>
      <dgm:t>
        <a:bodyPr/>
        <a:lstStyle/>
        <a:p>
          <a:endParaRPr lang="zh-TW" altLang="en-US"/>
        </a:p>
      </dgm:t>
    </dgm:pt>
    <dgm:pt modelId="{9D2BDD0B-70D0-440F-ABBB-62A0D4872B5E}" type="sibTrans" cxnId="{47DF2CA5-5138-4680-90EF-1FCD5376482D}">
      <dgm:prSet/>
      <dgm:spPr/>
      <dgm:t>
        <a:bodyPr/>
        <a:lstStyle/>
        <a:p>
          <a:endParaRPr lang="zh-TW" altLang="en-US"/>
        </a:p>
      </dgm:t>
    </dgm:pt>
    <dgm:pt modelId="{8CFD165A-A374-4EB7-A0E8-C2EC6488E1A3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事後已予解聘或解除契約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35951C-4C99-4E70-A92B-1AF310BD54AB}" type="parTrans" cxnId="{9E81D90A-9911-4948-B67C-C5696A096844}">
      <dgm:prSet/>
      <dgm:spPr/>
      <dgm:t>
        <a:bodyPr/>
        <a:lstStyle/>
        <a:p>
          <a:endParaRPr lang="zh-TW" altLang="en-US"/>
        </a:p>
      </dgm:t>
    </dgm:pt>
    <dgm:pt modelId="{3C069BE3-A66B-44CF-9F1E-0037983DF79E}" type="sibTrans" cxnId="{9E81D90A-9911-4948-B67C-C5696A096844}">
      <dgm:prSet/>
      <dgm:spPr/>
      <dgm:t>
        <a:bodyPr/>
        <a:lstStyle/>
        <a:p>
          <a:endParaRPr lang="zh-TW" altLang="en-US"/>
        </a:p>
      </dgm:t>
    </dgm:pt>
    <dgm:pt modelId="{4867DBD8-C168-4473-883D-4B7A57CCD00D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主張地處偏遠不易找尋適合僱用人選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2CFE8E-6F8F-4B71-A7A4-C840DFF3F522}" type="parTrans" cxnId="{D1E4B01C-DB24-4910-A199-3B2F8072EE9F}">
      <dgm:prSet/>
      <dgm:spPr/>
      <dgm:t>
        <a:bodyPr/>
        <a:lstStyle/>
        <a:p>
          <a:endParaRPr lang="zh-TW" altLang="en-US"/>
        </a:p>
      </dgm:t>
    </dgm:pt>
    <dgm:pt modelId="{EE9F7C95-986B-467F-88DC-76DEB7608E0D}" type="sibTrans" cxnId="{D1E4B01C-DB24-4910-A199-3B2F8072EE9F}">
      <dgm:prSet/>
      <dgm:spPr/>
      <dgm:t>
        <a:bodyPr/>
        <a:lstStyle/>
        <a:p>
          <a:endParaRPr lang="zh-TW" altLang="en-US"/>
        </a:p>
      </dgm:t>
    </dgm:pt>
    <dgm:pt modelId="{E327BF2D-5C19-48A3-80F7-15207E9610E7}" type="pres">
      <dgm:prSet presAssocID="{BDBD412C-67FE-4A0F-8E3E-46F0E0A5E8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6D65C6A-B379-45AB-8D08-0FB23D30A2F5}" type="pres">
      <dgm:prSet presAssocID="{BDBD412C-67FE-4A0F-8E3E-46F0E0A5E8AD}" presName="Name1" presStyleCnt="0"/>
      <dgm:spPr/>
    </dgm:pt>
    <dgm:pt modelId="{844F1786-DB0A-4373-B0A3-55E4554DCD79}" type="pres">
      <dgm:prSet presAssocID="{BDBD412C-67FE-4A0F-8E3E-46F0E0A5E8AD}" presName="cycle" presStyleCnt="0"/>
      <dgm:spPr/>
    </dgm:pt>
    <dgm:pt modelId="{79488511-BC8D-4887-AD56-6FC93743278D}" type="pres">
      <dgm:prSet presAssocID="{BDBD412C-67FE-4A0F-8E3E-46F0E0A5E8AD}" presName="srcNode" presStyleLbl="node1" presStyleIdx="0" presStyleCnt="5"/>
      <dgm:spPr/>
    </dgm:pt>
    <dgm:pt modelId="{60585882-0EFD-4E95-BB60-40BC4BA01D5A}" type="pres">
      <dgm:prSet presAssocID="{BDBD412C-67FE-4A0F-8E3E-46F0E0A5E8AD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FFFB44D-1883-4A10-BCFE-F98EE09B1A82}" type="pres">
      <dgm:prSet presAssocID="{BDBD412C-67FE-4A0F-8E3E-46F0E0A5E8AD}" presName="extraNode" presStyleLbl="node1" presStyleIdx="0" presStyleCnt="5"/>
      <dgm:spPr/>
    </dgm:pt>
    <dgm:pt modelId="{B0677732-5354-4528-9FC1-BACB5E1EE723}" type="pres">
      <dgm:prSet presAssocID="{BDBD412C-67FE-4A0F-8E3E-46F0E0A5E8AD}" presName="dstNode" presStyleLbl="node1" presStyleIdx="0" presStyleCnt="5"/>
      <dgm:spPr/>
    </dgm:pt>
    <dgm:pt modelId="{D33C933F-F4C6-427C-8DAA-6F73DEFF76D8}" type="pres">
      <dgm:prSet presAssocID="{CF553FA3-EA9D-4545-A432-FD2DEDC911C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BB296-631C-4D62-9605-E64315DC5989}" type="pres">
      <dgm:prSet presAssocID="{CF553FA3-EA9D-4545-A432-FD2DEDC911C2}" presName="accent_1" presStyleCnt="0"/>
      <dgm:spPr/>
    </dgm:pt>
    <dgm:pt modelId="{F84B333D-119B-4932-99A0-209D6F3F1054}" type="pres">
      <dgm:prSet presAssocID="{CF553FA3-EA9D-4545-A432-FD2DEDC911C2}" presName="accentRepeatNode" presStyleLbl="solidFgAcc1" presStyleIdx="0" presStyleCnt="5"/>
      <dgm:spPr/>
    </dgm:pt>
    <dgm:pt modelId="{15D1165A-A8B5-41CB-9C98-FF1B2841BA55}" type="pres">
      <dgm:prSet presAssocID="{A2E6AA37-5574-4432-A6A2-4D4E67B4FDD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E9DC89-DDDA-465B-B682-45DC42167241}" type="pres">
      <dgm:prSet presAssocID="{A2E6AA37-5574-4432-A6A2-4D4E67B4FDD4}" presName="accent_2" presStyleCnt="0"/>
      <dgm:spPr/>
    </dgm:pt>
    <dgm:pt modelId="{C6C2F288-5433-4B60-ABFC-79704C8EC9CA}" type="pres">
      <dgm:prSet presAssocID="{A2E6AA37-5574-4432-A6A2-4D4E67B4FDD4}" presName="accentRepeatNode" presStyleLbl="solidFgAcc1" presStyleIdx="1" presStyleCnt="5"/>
      <dgm:spPr/>
    </dgm:pt>
    <dgm:pt modelId="{913413AD-E17E-436D-A41A-04C4912100B7}" type="pres">
      <dgm:prSet presAssocID="{5B14C56D-96DE-44D7-B0BA-CAB5DAE2B50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8616CA-40ED-4209-AC5B-0C17CEAE6C37}" type="pres">
      <dgm:prSet presAssocID="{5B14C56D-96DE-44D7-B0BA-CAB5DAE2B504}" presName="accent_3" presStyleCnt="0"/>
      <dgm:spPr/>
    </dgm:pt>
    <dgm:pt modelId="{EEBEA67F-1091-4655-B9A4-3BA8CDB9D65E}" type="pres">
      <dgm:prSet presAssocID="{5B14C56D-96DE-44D7-B0BA-CAB5DAE2B504}" presName="accentRepeatNode" presStyleLbl="solidFgAcc1" presStyleIdx="2" presStyleCnt="5"/>
      <dgm:spPr/>
    </dgm:pt>
    <dgm:pt modelId="{5CBA1385-EB37-429E-986C-4C090CFF685E}" type="pres">
      <dgm:prSet presAssocID="{8CFD165A-A374-4EB7-A0E8-C2EC6488E1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3635AC-DB55-4B9B-8C5B-F58BE5D00B8E}" type="pres">
      <dgm:prSet presAssocID="{8CFD165A-A374-4EB7-A0E8-C2EC6488E1A3}" presName="accent_4" presStyleCnt="0"/>
      <dgm:spPr/>
    </dgm:pt>
    <dgm:pt modelId="{D47EA52B-D581-4EE5-BA1A-CDDE4B9CCB61}" type="pres">
      <dgm:prSet presAssocID="{8CFD165A-A374-4EB7-A0E8-C2EC6488E1A3}" presName="accentRepeatNode" presStyleLbl="solidFgAcc1" presStyleIdx="3" presStyleCnt="5"/>
      <dgm:spPr/>
    </dgm:pt>
    <dgm:pt modelId="{17F5476E-0C42-4811-BB58-B6B235E9FD7B}" type="pres">
      <dgm:prSet presAssocID="{4867DBD8-C168-4473-883D-4B7A57CCD00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4EBB-3C5E-4C3C-9731-FCEBC4215EF4}" type="pres">
      <dgm:prSet presAssocID="{4867DBD8-C168-4473-883D-4B7A57CCD00D}" presName="accent_5" presStyleCnt="0"/>
      <dgm:spPr/>
    </dgm:pt>
    <dgm:pt modelId="{93B39261-0C89-40B6-9A8B-218767287FED}" type="pres">
      <dgm:prSet presAssocID="{4867DBD8-C168-4473-883D-4B7A57CCD00D}" presName="accentRepeatNode" presStyleLbl="solidFgAcc1" presStyleIdx="4" presStyleCnt="5"/>
      <dgm:spPr/>
    </dgm:pt>
  </dgm:ptLst>
  <dgm:cxnLst>
    <dgm:cxn modelId="{9E81D90A-9911-4948-B67C-C5696A096844}" srcId="{BDBD412C-67FE-4A0F-8E3E-46F0E0A5E8AD}" destId="{8CFD165A-A374-4EB7-A0E8-C2EC6488E1A3}" srcOrd="3" destOrd="0" parTransId="{A635951C-4C99-4E70-A92B-1AF310BD54AB}" sibTransId="{3C069BE3-A66B-44CF-9F1E-0037983DF79E}"/>
    <dgm:cxn modelId="{50213999-67B9-4414-8464-58606F29F044}" srcId="{BDBD412C-67FE-4A0F-8E3E-46F0E0A5E8AD}" destId="{A2E6AA37-5574-4432-A6A2-4D4E67B4FDD4}" srcOrd="1" destOrd="0" parTransId="{1B19FEBE-2F88-4230-A9B5-A2285273D603}" sibTransId="{CD7AB9EA-06F2-4291-981F-62834241DAFA}"/>
    <dgm:cxn modelId="{B8E00208-3655-4404-8743-DEEBBBE13E74}" type="presOf" srcId="{CF553FA3-EA9D-4545-A432-FD2DEDC911C2}" destId="{D33C933F-F4C6-427C-8DAA-6F73DEFF76D8}" srcOrd="0" destOrd="0" presId="urn:microsoft.com/office/officeart/2008/layout/VerticalCurvedList"/>
    <dgm:cxn modelId="{D1E4B01C-DB24-4910-A199-3B2F8072EE9F}" srcId="{BDBD412C-67FE-4A0F-8E3E-46F0E0A5E8AD}" destId="{4867DBD8-C168-4473-883D-4B7A57CCD00D}" srcOrd="4" destOrd="0" parTransId="{3D2CFE8E-6F8F-4B71-A7A4-C840DFF3F522}" sibTransId="{EE9F7C95-986B-467F-88DC-76DEB7608E0D}"/>
    <dgm:cxn modelId="{4EB1AFB8-A077-46CA-A7CE-A90D2EAEB5F6}" type="presOf" srcId="{A2E6AA37-5574-4432-A6A2-4D4E67B4FDD4}" destId="{15D1165A-A8B5-41CB-9C98-FF1B2841BA55}" srcOrd="0" destOrd="0" presId="urn:microsoft.com/office/officeart/2008/layout/VerticalCurvedList"/>
    <dgm:cxn modelId="{A2A71326-0D2F-4739-89A6-5B79FE2B9680}" type="presOf" srcId="{8CFD165A-A374-4EB7-A0E8-C2EC6488E1A3}" destId="{5CBA1385-EB37-429E-986C-4C090CFF685E}" srcOrd="0" destOrd="0" presId="urn:microsoft.com/office/officeart/2008/layout/VerticalCurvedList"/>
    <dgm:cxn modelId="{F99678BF-EEEB-46E6-83D8-DF01C7449170}" srcId="{BDBD412C-67FE-4A0F-8E3E-46F0E0A5E8AD}" destId="{CF553FA3-EA9D-4545-A432-FD2DEDC911C2}" srcOrd="0" destOrd="0" parTransId="{95404A9C-E60D-4D11-A47C-C313036B45AA}" sibTransId="{F87C5050-DD7A-49B0-B6F5-A9B0FCDF12B4}"/>
    <dgm:cxn modelId="{9A9FDA99-591C-4C00-AF50-D144198900E5}" type="presOf" srcId="{BDBD412C-67FE-4A0F-8E3E-46F0E0A5E8AD}" destId="{E327BF2D-5C19-48A3-80F7-15207E9610E7}" srcOrd="0" destOrd="0" presId="urn:microsoft.com/office/officeart/2008/layout/VerticalCurvedList"/>
    <dgm:cxn modelId="{D6DCD750-FEB7-4166-9F2E-8FFB7624806F}" type="presOf" srcId="{5B14C56D-96DE-44D7-B0BA-CAB5DAE2B504}" destId="{913413AD-E17E-436D-A41A-04C4912100B7}" srcOrd="0" destOrd="0" presId="urn:microsoft.com/office/officeart/2008/layout/VerticalCurvedList"/>
    <dgm:cxn modelId="{7714E177-80FA-496F-B7EA-E5EBA621C1D1}" type="presOf" srcId="{4867DBD8-C168-4473-883D-4B7A57CCD00D}" destId="{17F5476E-0C42-4811-BB58-B6B235E9FD7B}" srcOrd="0" destOrd="0" presId="urn:microsoft.com/office/officeart/2008/layout/VerticalCurvedList"/>
    <dgm:cxn modelId="{47DF2CA5-5138-4680-90EF-1FCD5376482D}" srcId="{BDBD412C-67FE-4A0F-8E3E-46F0E0A5E8AD}" destId="{5B14C56D-96DE-44D7-B0BA-CAB5DAE2B504}" srcOrd="2" destOrd="0" parTransId="{6D2ED87E-573E-45C1-A939-18320E01B771}" sibTransId="{9D2BDD0B-70D0-440F-ABBB-62A0D4872B5E}"/>
    <dgm:cxn modelId="{7FFF5059-F011-46F3-B394-790D8BE9871B}" type="presOf" srcId="{F87C5050-DD7A-49B0-B6F5-A9B0FCDF12B4}" destId="{60585882-0EFD-4E95-BB60-40BC4BA01D5A}" srcOrd="0" destOrd="0" presId="urn:microsoft.com/office/officeart/2008/layout/VerticalCurvedList"/>
    <dgm:cxn modelId="{B86BFA68-4392-4BCD-A68A-3211C0FCB41A}" type="presParOf" srcId="{E327BF2D-5C19-48A3-80F7-15207E9610E7}" destId="{D6D65C6A-B379-45AB-8D08-0FB23D30A2F5}" srcOrd="0" destOrd="0" presId="urn:microsoft.com/office/officeart/2008/layout/VerticalCurvedList"/>
    <dgm:cxn modelId="{A9427367-0D9A-475C-8C1A-8BCDA9AC3AEF}" type="presParOf" srcId="{D6D65C6A-B379-45AB-8D08-0FB23D30A2F5}" destId="{844F1786-DB0A-4373-B0A3-55E4554DCD79}" srcOrd="0" destOrd="0" presId="urn:microsoft.com/office/officeart/2008/layout/VerticalCurvedList"/>
    <dgm:cxn modelId="{C68AD833-E164-45C2-8EE1-C486817FEBF2}" type="presParOf" srcId="{844F1786-DB0A-4373-B0A3-55E4554DCD79}" destId="{79488511-BC8D-4887-AD56-6FC93743278D}" srcOrd="0" destOrd="0" presId="urn:microsoft.com/office/officeart/2008/layout/VerticalCurvedList"/>
    <dgm:cxn modelId="{3EA4574E-2A04-49EE-AF5A-C676AE3A702A}" type="presParOf" srcId="{844F1786-DB0A-4373-B0A3-55E4554DCD79}" destId="{60585882-0EFD-4E95-BB60-40BC4BA01D5A}" srcOrd="1" destOrd="0" presId="urn:microsoft.com/office/officeart/2008/layout/VerticalCurvedList"/>
    <dgm:cxn modelId="{8F99CF2C-9E12-45E1-B408-A89C5D2BDDD9}" type="presParOf" srcId="{844F1786-DB0A-4373-B0A3-55E4554DCD79}" destId="{CFFFB44D-1883-4A10-BCFE-F98EE09B1A82}" srcOrd="2" destOrd="0" presId="urn:microsoft.com/office/officeart/2008/layout/VerticalCurvedList"/>
    <dgm:cxn modelId="{91BA541D-4826-4D9C-8E11-C9A92E00B9ED}" type="presParOf" srcId="{844F1786-DB0A-4373-B0A3-55E4554DCD79}" destId="{B0677732-5354-4528-9FC1-BACB5E1EE723}" srcOrd="3" destOrd="0" presId="urn:microsoft.com/office/officeart/2008/layout/VerticalCurvedList"/>
    <dgm:cxn modelId="{EF20D2EB-C65E-4B7D-9374-706AC45197FD}" type="presParOf" srcId="{D6D65C6A-B379-45AB-8D08-0FB23D30A2F5}" destId="{D33C933F-F4C6-427C-8DAA-6F73DEFF76D8}" srcOrd="1" destOrd="0" presId="urn:microsoft.com/office/officeart/2008/layout/VerticalCurvedList"/>
    <dgm:cxn modelId="{FC4C5BD3-1B25-4D46-B315-97299E4AF8B4}" type="presParOf" srcId="{D6D65C6A-B379-45AB-8D08-0FB23D30A2F5}" destId="{F8ABB296-631C-4D62-9605-E64315DC5989}" srcOrd="2" destOrd="0" presId="urn:microsoft.com/office/officeart/2008/layout/VerticalCurvedList"/>
    <dgm:cxn modelId="{5D3208C3-4B8A-4E4E-B337-3B2148FA1F4D}" type="presParOf" srcId="{F8ABB296-631C-4D62-9605-E64315DC5989}" destId="{F84B333D-119B-4932-99A0-209D6F3F1054}" srcOrd="0" destOrd="0" presId="urn:microsoft.com/office/officeart/2008/layout/VerticalCurvedList"/>
    <dgm:cxn modelId="{DB178A5E-B270-4191-B15C-93412ADA3F32}" type="presParOf" srcId="{D6D65C6A-B379-45AB-8D08-0FB23D30A2F5}" destId="{15D1165A-A8B5-41CB-9C98-FF1B2841BA55}" srcOrd="3" destOrd="0" presId="urn:microsoft.com/office/officeart/2008/layout/VerticalCurvedList"/>
    <dgm:cxn modelId="{6F6D553C-FCB0-43D4-8FEB-432AE0E35C3E}" type="presParOf" srcId="{D6D65C6A-B379-45AB-8D08-0FB23D30A2F5}" destId="{9EE9DC89-DDDA-465B-B682-45DC42167241}" srcOrd="4" destOrd="0" presId="urn:microsoft.com/office/officeart/2008/layout/VerticalCurvedList"/>
    <dgm:cxn modelId="{11C62531-D842-4697-A9D0-6D2E3C9DD9CA}" type="presParOf" srcId="{9EE9DC89-DDDA-465B-B682-45DC42167241}" destId="{C6C2F288-5433-4B60-ABFC-79704C8EC9CA}" srcOrd="0" destOrd="0" presId="urn:microsoft.com/office/officeart/2008/layout/VerticalCurvedList"/>
    <dgm:cxn modelId="{DA3D7541-A2A2-403B-BFCF-6C4BF988D889}" type="presParOf" srcId="{D6D65C6A-B379-45AB-8D08-0FB23D30A2F5}" destId="{913413AD-E17E-436D-A41A-04C4912100B7}" srcOrd="5" destOrd="0" presId="urn:microsoft.com/office/officeart/2008/layout/VerticalCurvedList"/>
    <dgm:cxn modelId="{6CC69A1C-E490-46D8-A008-00766566FEAB}" type="presParOf" srcId="{D6D65C6A-B379-45AB-8D08-0FB23D30A2F5}" destId="{5C8616CA-40ED-4209-AC5B-0C17CEAE6C37}" srcOrd="6" destOrd="0" presId="urn:microsoft.com/office/officeart/2008/layout/VerticalCurvedList"/>
    <dgm:cxn modelId="{0352CC0A-2292-4594-B639-CE09CCB7629A}" type="presParOf" srcId="{5C8616CA-40ED-4209-AC5B-0C17CEAE6C37}" destId="{EEBEA67F-1091-4655-B9A4-3BA8CDB9D65E}" srcOrd="0" destOrd="0" presId="urn:microsoft.com/office/officeart/2008/layout/VerticalCurvedList"/>
    <dgm:cxn modelId="{39429709-0D4A-4150-B3D4-DE98BCAF2741}" type="presParOf" srcId="{D6D65C6A-B379-45AB-8D08-0FB23D30A2F5}" destId="{5CBA1385-EB37-429E-986C-4C090CFF685E}" srcOrd="7" destOrd="0" presId="urn:microsoft.com/office/officeart/2008/layout/VerticalCurvedList"/>
    <dgm:cxn modelId="{FCD300AE-508B-4186-A5A3-9BFF8C7926B0}" type="presParOf" srcId="{D6D65C6A-B379-45AB-8D08-0FB23D30A2F5}" destId="{B13635AC-DB55-4B9B-8C5B-F58BE5D00B8E}" srcOrd="8" destOrd="0" presId="urn:microsoft.com/office/officeart/2008/layout/VerticalCurvedList"/>
    <dgm:cxn modelId="{BC7AEFA7-06B8-43E8-85EB-F5B377EE20F2}" type="presParOf" srcId="{B13635AC-DB55-4B9B-8C5B-F58BE5D00B8E}" destId="{D47EA52B-D581-4EE5-BA1A-CDDE4B9CCB61}" srcOrd="0" destOrd="0" presId="urn:microsoft.com/office/officeart/2008/layout/VerticalCurvedList"/>
    <dgm:cxn modelId="{5723370B-E7F6-4570-BAFB-8247AC52FEE9}" type="presParOf" srcId="{D6D65C6A-B379-45AB-8D08-0FB23D30A2F5}" destId="{17F5476E-0C42-4811-BB58-B6B235E9FD7B}" srcOrd="9" destOrd="0" presId="urn:microsoft.com/office/officeart/2008/layout/VerticalCurvedList"/>
    <dgm:cxn modelId="{B31BD955-9D4C-4891-9B71-5274FD064A16}" type="presParOf" srcId="{D6D65C6A-B379-45AB-8D08-0FB23D30A2F5}" destId="{42854EBB-3C5E-4C3C-9731-FCEBC4215EF4}" srcOrd="10" destOrd="0" presId="urn:microsoft.com/office/officeart/2008/layout/VerticalCurvedList"/>
    <dgm:cxn modelId="{1DF9D2F7-8601-458A-8219-ACCCE2F6938D}" type="presParOf" srcId="{42854EBB-3C5E-4C3C-9731-FCEBC4215EF4}" destId="{93B39261-0C89-40B6-9A8B-218767287F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A91B72-A999-41B6-9D64-56D02D1383D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08CB64-E37B-4E73-A639-8E7EF3A007D8}">
      <dgm:prSet phldrT="[文字]" custT="1"/>
      <dgm:spPr/>
      <dgm:t>
        <a:bodyPr/>
        <a:lstStyle/>
        <a:p>
          <a:endParaRPr lang="zh-TW" altLang="en-US" sz="3500" dirty="0">
            <a:solidFill>
              <a:srgbClr val="000099"/>
            </a:solidFill>
          </a:endParaRPr>
        </a:p>
      </dgm:t>
    </dgm:pt>
    <dgm:pt modelId="{9ACAA620-F218-4F03-9AF8-0AC110DA4D3F}" type="parTrans" cxnId="{68C47955-BEDA-4684-9501-019F61BA6C9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A1A622E-8C6A-409A-AD07-E413F672C623}" type="sibTrans" cxnId="{68C47955-BEDA-4684-9501-019F61BA6C9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89B3DEE-D732-4A36-B7D3-C728518F790B}">
      <dgm:prSet phldrT="[文字]" custT="1"/>
      <dgm:spPr/>
      <dgm:t>
        <a:bodyPr anchor="ctr"/>
        <a:lstStyle/>
        <a:p>
          <a:pPr algn="just">
            <a:lnSpc>
              <a:spcPts val="3200"/>
            </a:lnSpc>
          </a:pP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籲請各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級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機關首長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及財產申報義務人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注意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本法規範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遇</a:t>
          </a:r>
          <a:r>
            <a:rPr lang="zh-TW" altLang="en-US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案</a:t>
          </a:r>
          <a:r>
            <a:rPr lang="zh-TW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應</a:t>
          </a:r>
          <a:r>
            <a:rPr lang="zh-TW" altLang="en-US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予</a:t>
          </a:r>
          <a:r>
            <a:rPr lang="zh-TW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r>
            <a:rPr lang="zh-TW" altLang="en-US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或洽詢政風機構協助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，避免受罰</a:t>
          </a:r>
          <a:r>
            <a:rPr lang="zh-TW" altLang="zh-TW" sz="25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3200" dirty="0">
            <a:solidFill>
              <a:srgbClr val="000099"/>
            </a:solidFill>
          </a:endParaRPr>
        </a:p>
      </dgm:t>
    </dgm:pt>
    <dgm:pt modelId="{E05F14BE-DC23-49E5-ACC7-3C751210ED09}" type="parTrans" cxnId="{5803D48A-0131-4A41-AE15-FBCB5AE8E62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48B2881-5A15-4A77-A074-F982C87E5447}" type="sibTrans" cxnId="{5803D48A-0131-4A41-AE15-FBCB5AE8E62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7E3B5371-7CDE-45AE-99BC-7FBFC32D36AB}">
      <dgm:prSet phldrT="[文字]" custT="1"/>
      <dgm:spPr/>
      <dgm:t>
        <a:bodyPr anchor="ctr"/>
        <a:lstStyle/>
        <a:p>
          <a:pPr algn="just"/>
          <a:r>
            <a:rPr 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督同所屬政風機構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持續</a:t>
          </a:r>
          <a:r>
            <a:rPr 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宣導利益迴避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觀念</a:t>
          </a:r>
          <a:r>
            <a:rPr 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，於監辦採購、會辦人事作業等過程協助提醒個案適法性，使同仁重視並恪遵本法規範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5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35E6A9-B33C-4479-9C45-C3A2DB8B7B66}" type="parTrans" cxnId="{DBB2B05A-0A18-4622-9395-5DE64EF6FAE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737DC86-CAF8-4DBB-AABD-5D686ABF8C71}" type="sibTrans" cxnId="{DBB2B05A-0A18-4622-9395-5DE64EF6FAE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F11F74F8-F910-4261-82E3-1FD18BB1D108}" type="pres">
      <dgm:prSet presAssocID="{00A91B72-A999-41B6-9D64-56D02D1383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9D0E2A9-C6EC-482A-8B9B-3D3B2DD0FEFE}" type="pres">
      <dgm:prSet presAssocID="{5308CB64-E37B-4E73-A639-8E7EF3A007D8}" presName="thickLine" presStyleLbl="alignNode1" presStyleIdx="0" presStyleCnt="1" custLinFactNeighborX="-3808" custLinFactNeighborY="3437"/>
      <dgm:spPr/>
    </dgm:pt>
    <dgm:pt modelId="{892AE999-5B86-48A6-BA37-D1875503F1B1}" type="pres">
      <dgm:prSet presAssocID="{5308CB64-E37B-4E73-A639-8E7EF3A007D8}" presName="horz1" presStyleCnt="0"/>
      <dgm:spPr/>
    </dgm:pt>
    <dgm:pt modelId="{E42DD504-2A01-479B-818E-042E3D679630}" type="pres">
      <dgm:prSet presAssocID="{5308CB64-E37B-4E73-A639-8E7EF3A007D8}" presName="tx1" presStyleLbl="revTx" presStyleIdx="0" presStyleCnt="3"/>
      <dgm:spPr/>
      <dgm:t>
        <a:bodyPr/>
        <a:lstStyle/>
        <a:p>
          <a:endParaRPr lang="zh-TW" altLang="en-US"/>
        </a:p>
      </dgm:t>
    </dgm:pt>
    <dgm:pt modelId="{CBA6B203-1A7B-4BD9-9063-3FD1DF8B0D8C}" type="pres">
      <dgm:prSet presAssocID="{5308CB64-E37B-4E73-A639-8E7EF3A007D8}" presName="vert1" presStyleCnt="0"/>
      <dgm:spPr/>
    </dgm:pt>
    <dgm:pt modelId="{CFCB356B-CF81-4C93-A1E3-F1B3FAE0D087}" type="pres">
      <dgm:prSet presAssocID="{E89B3DEE-D732-4A36-B7D3-C728518F790B}" presName="vertSpace2a" presStyleCnt="0"/>
      <dgm:spPr/>
    </dgm:pt>
    <dgm:pt modelId="{CE87CC53-C3E2-4ECC-93CB-7DBB58DB9A22}" type="pres">
      <dgm:prSet presAssocID="{E89B3DEE-D732-4A36-B7D3-C728518F790B}" presName="horz2" presStyleCnt="0"/>
      <dgm:spPr/>
    </dgm:pt>
    <dgm:pt modelId="{5B1E36F8-EDA7-44E8-A939-6255DA41A2A9}" type="pres">
      <dgm:prSet presAssocID="{E89B3DEE-D732-4A36-B7D3-C728518F790B}" presName="horzSpace2" presStyleCnt="0"/>
      <dgm:spPr/>
    </dgm:pt>
    <dgm:pt modelId="{92B6BFBF-B359-45A9-8A1F-31C25B9F63F8}" type="pres">
      <dgm:prSet presAssocID="{E89B3DEE-D732-4A36-B7D3-C728518F790B}" presName="tx2" presStyleLbl="revTx" presStyleIdx="1" presStyleCnt="3"/>
      <dgm:spPr/>
      <dgm:t>
        <a:bodyPr/>
        <a:lstStyle/>
        <a:p>
          <a:endParaRPr lang="zh-TW" altLang="en-US"/>
        </a:p>
      </dgm:t>
    </dgm:pt>
    <dgm:pt modelId="{7AECA0A1-1E8C-415B-945D-B20D3E677C45}" type="pres">
      <dgm:prSet presAssocID="{E89B3DEE-D732-4A36-B7D3-C728518F790B}" presName="vert2" presStyleCnt="0"/>
      <dgm:spPr/>
    </dgm:pt>
    <dgm:pt modelId="{C8B0E7D8-CA1D-47A3-AA66-7D43072DBFC9}" type="pres">
      <dgm:prSet presAssocID="{E89B3DEE-D732-4A36-B7D3-C728518F790B}" presName="thinLine2b" presStyleLbl="callout" presStyleIdx="0" presStyleCnt="2"/>
      <dgm:spPr/>
    </dgm:pt>
    <dgm:pt modelId="{991B26D8-EAD9-46AB-8C54-231433090A2A}" type="pres">
      <dgm:prSet presAssocID="{E89B3DEE-D732-4A36-B7D3-C728518F790B}" presName="vertSpace2b" presStyleCnt="0"/>
      <dgm:spPr/>
    </dgm:pt>
    <dgm:pt modelId="{8C7E9E1B-4703-4445-9C02-F2A6209FA724}" type="pres">
      <dgm:prSet presAssocID="{7E3B5371-7CDE-45AE-99BC-7FBFC32D36AB}" presName="horz2" presStyleCnt="0"/>
      <dgm:spPr/>
    </dgm:pt>
    <dgm:pt modelId="{C16352BD-FA44-4991-A784-19CA7BBD36F9}" type="pres">
      <dgm:prSet presAssocID="{7E3B5371-7CDE-45AE-99BC-7FBFC32D36AB}" presName="horzSpace2" presStyleCnt="0"/>
      <dgm:spPr/>
    </dgm:pt>
    <dgm:pt modelId="{D5F8D8D3-9F5B-4C42-9AF3-3B0A796E9AE9}" type="pres">
      <dgm:prSet presAssocID="{7E3B5371-7CDE-45AE-99BC-7FBFC32D36AB}" presName="tx2" presStyleLbl="revTx" presStyleIdx="2" presStyleCnt="3"/>
      <dgm:spPr/>
      <dgm:t>
        <a:bodyPr/>
        <a:lstStyle/>
        <a:p>
          <a:endParaRPr lang="zh-TW" altLang="en-US"/>
        </a:p>
      </dgm:t>
    </dgm:pt>
    <dgm:pt modelId="{945004FE-CC83-481C-9EE5-E5C73287F195}" type="pres">
      <dgm:prSet presAssocID="{7E3B5371-7CDE-45AE-99BC-7FBFC32D36AB}" presName="vert2" presStyleCnt="0"/>
      <dgm:spPr/>
    </dgm:pt>
    <dgm:pt modelId="{2D6A374D-2155-4F65-BBC0-CA4359FD5AE1}" type="pres">
      <dgm:prSet presAssocID="{7E3B5371-7CDE-45AE-99BC-7FBFC32D36AB}" presName="thinLine2b" presStyleLbl="callout" presStyleIdx="1" presStyleCnt="2"/>
      <dgm:spPr/>
    </dgm:pt>
    <dgm:pt modelId="{93587977-8878-416A-9B4E-B1DE732F5499}" type="pres">
      <dgm:prSet presAssocID="{7E3B5371-7CDE-45AE-99BC-7FBFC32D36AB}" presName="vertSpace2b" presStyleCnt="0"/>
      <dgm:spPr/>
    </dgm:pt>
  </dgm:ptLst>
  <dgm:cxnLst>
    <dgm:cxn modelId="{545EBE4D-4ACF-4C26-B393-F7D95DA464C4}" type="presOf" srcId="{7E3B5371-7CDE-45AE-99BC-7FBFC32D36AB}" destId="{D5F8D8D3-9F5B-4C42-9AF3-3B0A796E9AE9}" srcOrd="0" destOrd="0" presId="urn:microsoft.com/office/officeart/2008/layout/LinedList"/>
    <dgm:cxn modelId="{68C47955-BEDA-4684-9501-019F61BA6C93}" srcId="{00A91B72-A999-41B6-9D64-56D02D1383DC}" destId="{5308CB64-E37B-4E73-A639-8E7EF3A007D8}" srcOrd="0" destOrd="0" parTransId="{9ACAA620-F218-4F03-9AF8-0AC110DA4D3F}" sibTransId="{5A1A622E-8C6A-409A-AD07-E413F672C623}"/>
    <dgm:cxn modelId="{5803D48A-0131-4A41-AE15-FBCB5AE8E62F}" srcId="{5308CB64-E37B-4E73-A639-8E7EF3A007D8}" destId="{E89B3DEE-D732-4A36-B7D3-C728518F790B}" srcOrd="0" destOrd="0" parTransId="{E05F14BE-DC23-49E5-ACC7-3C751210ED09}" sibTransId="{148B2881-5A15-4A77-A074-F982C87E5447}"/>
    <dgm:cxn modelId="{D8EE461A-BC60-416F-B2C5-AB5D66EE0A4D}" type="presOf" srcId="{00A91B72-A999-41B6-9D64-56D02D1383DC}" destId="{F11F74F8-F910-4261-82E3-1FD18BB1D108}" srcOrd="0" destOrd="0" presId="urn:microsoft.com/office/officeart/2008/layout/LinedList"/>
    <dgm:cxn modelId="{DFCB771C-2E5F-4BAC-A2D8-E7BBDA2E0EF2}" type="presOf" srcId="{5308CB64-E37B-4E73-A639-8E7EF3A007D8}" destId="{E42DD504-2A01-479B-818E-042E3D679630}" srcOrd="0" destOrd="0" presId="urn:microsoft.com/office/officeart/2008/layout/LinedList"/>
    <dgm:cxn modelId="{DBB2B05A-0A18-4622-9395-5DE64EF6FAE5}" srcId="{5308CB64-E37B-4E73-A639-8E7EF3A007D8}" destId="{7E3B5371-7CDE-45AE-99BC-7FBFC32D36AB}" srcOrd="1" destOrd="0" parTransId="{8C35E6A9-B33C-4479-9C45-C3A2DB8B7B66}" sibTransId="{E737DC86-CAF8-4DBB-AABD-5D686ABF8C71}"/>
    <dgm:cxn modelId="{61DC82E7-645B-456C-A3B0-055082EE8084}" type="presOf" srcId="{E89B3DEE-D732-4A36-B7D3-C728518F790B}" destId="{92B6BFBF-B359-45A9-8A1F-31C25B9F63F8}" srcOrd="0" destOrd="0" presId="urn:microsoft.com/office/officeart/2008/layout/LinedList"/>
    <dgm:cxn modelId="{02FC7AFD-8815-4BD8-A68D-5E1FCDB67CA3}" type="presParOf" srcId="{F11F74F8-F910-4261-82E3-1FD18BB1D108}" destId="{49D0E2A9-C6EC-482A-8B9B-3D3B2DD0FEFE}" srcOrd="0" destOrd="0" presId="urn:microsoft.com/office/officeart/2008/layout/LinedList"/>
    <dgm:cxn modelId="{8DF6B955-2995-4F85-9E63-6CB12594B2D0}" type="presParOf" srcId="{F11F74F8-F910-4261-82E3-1FD18BB1D108}" destId="{892AE999-5B86-48A6-BA37-D1875503F1B1}" srcOrd="1" destOrd="0" presId="urn:microsoft.com/office/officeart/2008/layout/LinedList"/>
    <dgm:cxn modelId="{846C64DE-426C-4967-85A2-346E9B39A4C4}" type="presParOf" srcId="{892AE999-5B86-48A6-BA37-D1875503F1B1}" destId="{E42DD504-2A01-479B-818E-042E3D679630}" srcOrd="0" destOrd="0" presId="urn:microsoft.com/office/officeart/2008/layout/LinedList"/>
    <dgm:cxn modelId="{B9F0A34D-D0DC-424C-B6E4-26A6EEA15DF8}" type="presParOf" srcId="{892AE999-5B86-48A6-BA37-D1875503F1B1}" destId="{CBA6B203-1A7B-4BD9-9063-3FD1DF8B0D8C}" srcOrd="1" destOrd="0" presId="urn:microsoft.com/office/officeart/2008/layout/LinedList"/>
    <dgm:cxn modelId="{4BD71AB1-A32F-423D-921C-0E4BF8F91906}" type="presParOf" srcId="{CBA6B203-1A7B-4BD9-9063-3FD1DF8B0D8C}" destId="{CFCB356B-CF81-4C93-A1E3-F1B3FAE0D087}" srcOrd="0" destOrd="0" presId="urn:microsoft.com/office/officeart/2008/layout/LinedList"/>
    <dgm:cxn modelId="{99F80F4A-15E6-47D4-B893-39CD801DCA45}" type="presParOf" srcId="{CBA6B203-1A7B-4BD9-9063-3FD1DF8B0D8C}" destId="{CE87CC53-C3E2-4ECC-93CB-7DBB58DB9A22}" srcOrd="1" destOrd="0" presId="urn:microsoft.com/office/officeart/2008/layout/LinedList"/>
    <dgm:cxn modelId="{1CCDE8D3-7175-4CB7-9926-B179070148BB}" type="presParOf" srcId="{CE87CC53-C3E2-4ECC-93CB-7DBB58DB9A22}" destId="{5B1E36F8-EDA7-44E8-A939-6255DA41A2A9}" srcOrd="0" destOrd="0" presId="urn:microsoft.com/office/officeart/2008/layout/LinedList"/>
    <dgm:cxn modelId="{81BCDFB8-5234-4562-9BB9-5C6549CBCB46}" type="presParOf" srcId="{CE87CC53-C3E2-4ECC-93CB-7DBB58DB9A22}" destId="{92B6BFBF-B359-45A9-8A1F-31C25B9F63F8}" srcOrd="1" destOrd="0" presId="urn:microsoft.com/office/officeart/2008/layout/LinedList"/>
    <dgm:cxn modelId="{982B5D8B-1D9A-4E28-8564-71A0040DE959}" type="presParOf" srcId="{CE87CC53-C3E2-4ECC-93CB-7DBB58DB9A22}" destId="{7AECA0A1-1E8C-415B-945D-B20D3E677C45}" srcOrd="2" destOrd="0" presId="urn:microsoft.com/office/officeart/2008/layout/LinedList"/>
    <dgm:cxn modelId="{292DF317-CCD3-4B77-B64D-A2F235E38285}" type="presParOf" srcId="{CBA6B203-1A7B-4BD9-9063-3FD1DF8B0D8C}" destId="{C8B0E7D8-CA1D-47A3-AA66-7D43072DBFC9}" srcOrd="2" destOrd="0" presId="urn:microsoft.com/office/officeart/2008/layout/LinedList"/>
    <dgm:cxn modelId="{E108A5D8-162E-4425-9050-7D490C0C7D04}" type="presParOf" srcId="{CBA6B203-1A7B-4BD9-9063-3FD1DF8B0D8C}" destId="{991B26D8-EAD9-46AB-8C54-231433090A2A}" srcOrd="3" destOrd="0" presId="urn:microsoft.com/office/officeart/2008/layout/LinedList"/>
    <dgm:cxn modelId="{EC804378-321D-4C61-BDBD-046D78E50BCA}" type="presParOf" srcId="{CBA6B203-1A7B-4BD9-9063-3FD1DF8B0D8C}" destId="{8C7E9E1B-4703-4445-9C02-F2A6209FA724}" srcOrd="4" destOrd="0" presId="urn:microsoft.com/office/officeart/2008/layout/LinedList"/>
    <dgm:cxn modelId="{AC69A76C-7D0B-4EBE-AE63-5E613E06910A}" type="presParOf" srcId="{8C7E9E1B-4703-4445-9C02-F2A6209FA724}" destId="{C16352BD-FA44-4991-A784-19CA7BBD36F9}" srcOrd="0" destOrd="0" presId="urn:microsoft.com/office/officeart/2008/layout/LinedList"/>
    <dgm:cxn modelId="{75E319A9-C4A0-4970-A4A4-D84971A6AC8E}" type="presParOf" srcId="{8C7E9E1B-4703-4445-9C02-F2A6209FA724}" destId="{D5F8D8D3-9F5B-4C42-9AF3-3B0A796E9AE9}" srcOrd="1" destOrd="0" presId="urn:microsoft.com/office/officeart/2008/layout/LinedList"/>
    <dgm:cxn modelId="{DB487DD2-F91F-4ADF-B1D6-71611C5CCAB9}" type="presParOf" srcId="{8C7E9E1B-4703-4445-9C02-F2A6209FA724}" destId="{945004FE-CC83-481C-9EE5-E5C73287F195}" srcOrd="2" destOrd="0" presId="urn:microsoft.com/office/officeart/2008/layout/LinedList"/>
    <dgm:cxn modelId="{0915B5F3-11D8-46A9-A59A-696055999C19}" type="presParOf" srcId="{CBA6B203-1A7B-4BD9-9063-3FD1DF8B0D8C}" destId="{2D6A374D-2155-4F65-BBC0-CA4359FD5AE1}" srcOrd="5" destOrd="0" presId="urn:microsoft.com/office/officeart/2008/layout/LinedList"/>
    <dgm:cxn modelId="{A192E7F0-B46F-4DB0-B00B-B97115B00A60}" type="presParOf" srcId="{CBA6B203-1A7B-4BD9-9063-3FD1DF8B0D8C}" destId="{93587977-8878-416A-9B4E-B1DE732F549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91B72-A999-41B6-9D64-56D02D1383D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08CB64-E37B-4E73-A639-8E7EF3A007D8}">
      <dgm:prSet phldrT="[文字]" custT="1"/>
      <dgm:spPr/>
      <dgm:t>
        <a:bodyPr/>
        <a:lstStyle/>
        <a:p>
          <a:endParaRPr lang="zh-TW" altLang="en-US" sz="3500" dirty="0"/>
        </a:p>
      </dgm:t>
    </dgm:pt>
    <dgm:pt modelId="{9ACAA620-F218-4F03-9AF8-0AC110DA4D3F}" type="par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5A1A622E-8C6A-409A-AD07-E413F672C623}" type="sib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E89B3DEE-D732-4A36-B7D3-C728518F790B}">
      <dgm:prSet phldrT="[文字]" custT="1"/>
      <dgm:spPr/>
      <dgm:t>
        <a:bodyPr anchor="ctr"/>
        <a:lstStyle/>
        <a:p>
          <a:pPr algn="just"/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本法與公職人員財產申報法、政治獻金法、遊說法等，同屬我國陽光法案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5F14BE-DC23-49E5-ACC7-3C751210ED09}" type="par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148B2881-5A15-4A77-A074-F982C87E5447}" type="sib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7E3B5371-7CDE-45AE-99BC-7FBFC32D36AB}">
      <dgm:prSet phldrT="[文字]" custT="1"/>
      <dgm:spPr/>
      <dgm:t>
        <a:bodyPr anchor="ctr"/>
        <a:lstStyle/>
        <a:p>
          <a:pPr algn="just"/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以防貪</a:t>
          </a:r>
          <a:r>
            <a:rPr lang="en-US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避嫌</a:t>
          </a:r>
          <a:r>
            <a:rPr lang="en-US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為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宗旨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藉由</a:t>
          </a:r>
          <a:r>
            <a:rPr lang="zh-TW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迴避制度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建立，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防制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不當利益輸送，增進民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眾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對公職人員廉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操守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和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政府決策過程之信賴</a:t>
          </a:r>
          <a:r>
            <a:rPr lang="zh-TW" altLang="en-US" sz="27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7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35E6A9-B33C-4479-9C45-C3A2DB8B7B66}" type="parTrans" cxnId="{DBB2B05A-0A18-4622-9395-5DE64EF6FAE5}">
      <dgm:prSet/>
      <dgm:spPr/>
      <dgm:t>
        <a:bodyPr/>
        <a:lstStyle/>
        <a:p>
          <a:endParaRPr lang="zh-TW" altLang="en-US"/>
        </a:p>
      </dgm:t>
    </dgm:pt>
    <dgm:pt modelId="{E737DC86-CAF8-4DBB-AABD-5D686ABF8C71}" type="sibTrans" cxnId="{DBB2B05A-0A18-4622-9395-5DE64EF6FAE5}">
      <dgm:prSet/>
      <dgm:spPr/>
      <dgm:t>
        <a:bodyPr/>
        <a:lstStyle/>
        <a:p>
          <a:endParaRPr lang="zh-TW" altLang="en-US"/>
        </a:p>
      </dgm:t>
    </dgm:pt>
    <dgm:pt modelId="{F11F74F8-F910-4261-82E3-1FD18BB1D108}" type="pres">
      <dgm:prSet presAssocID="{00A91B72-A999-41B6-9D64-56D02D1383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9D0E2A9-C6EC-482A-8B9B-3D3B2DD0FEFE}" type="pres">
      <dgm:prSet presAssocID="{5308CB64-E37B-4E73-A639-8E7EF3A007D8}" presName="thickLine" presStyleLbl="alignNode1" presStyleIdx="0" presStyleCnt="1" custLinFactNeighborX="-10040" custLinFactNeighborY="-1251"/>
      <dgm:spPr/>
      <dgm:t>
        <a:bodyPr/>
        <a:lstStyle/>
        <a:p>
          <a:endParaRPr lang="zh-TW" altLang="en-US"/>
        </a:p>
      </dgm:t>
    </dgm:pt>
    <dgm:pt modelId="{892AE999-5B86-48A6-BA37-D1875503F1B1}" type="pres">
      <dgm:prSet presAssocID="{5308CB64-E37B-4E73-A639-8E7EF3A007D8}" presName="horz1" presStyleCnt="0"/>
      <dgm:spPr/>
    </dgm:pt>
    <dgm:pt modelId="{E42DD504-2A01-479B-818E-042E3D679630}" type="pres">
      <dgm:prSet presAssocID="{5308CB64-E37B-4E73-A639-8E7EF3A007D8}" presName="tx1" presStyleLbl="revTx" presStyleIdx="0" presStyleCnt="3"/>
      <dgm:spPr/>
      <dgm:t>
        <a:bodyPr/>
        <a:lstStyle/>
        <a:p>
          <a:endParaRPr lang="zh-TW" altLang="en-US"/>
        </a:p>
      </dgm:t>
    </dgm:pt>
    <dgm:pt modelId="{CBA6B203-1A7B-4BD9-9063-3FD1DF8B0D8C}" type="pres">
      <dgm:prSet presAssocID="{5308CB64-E37B-4E73-A639-8E7EF3A007D8}" presName="vert1" presStyleCnt="0"/>
      <dgm:spPr/>
    </dgm:pt>
    <dgm:pt modelId="{CFCB356B-CF81-4C93-A1E3-F1B3FAE0D087}" type="pres">
      <dgm:prSet presAssocID="{E89B3DEE-D732-4A36-B7D3-C728518F790B}" presName="vertSpace2a" presStyleCnt="0"/>
      <dgm:spPr/>
    </dgm:pt>
    <dgm:pt modelId="{CE87CC53-C3E2-4ECC-93CB-7DBB58DB9A22}" type="pres">
      <dgm:prSet presAssocID="{E89B3DEE-D732-4A36-B7D3-C728518F790B}" presName="horz2" presStyleCnt="0"/>
      <dgm:spPr/>
    </dgm:pt>
    <dgm:pt modelId="{5B1E36F8-EDA7-44E8-A939-6255DA41A2A9}" type="pres">
      <dgm:prSet presAssocID="{E89B3DEE-D732-4A36-B7D3-C728518F790B}" presName="horzSpace2" presStyleCnt="0"/>
      <dgm:spPr/>
    </dgm:pt>
    <dgm:pt modelId="{92B6BFBF-B359-45A9-8A1F-31C25B9F63F8}" type="pres">
      <dgm:prSet presAssocID="{E89B3DEE-D732-4A36-B7D3-C728518F790B}" presName="tx2" presStyleLbl="revTx" presStyleIdx="1" presStyleCnt="3" custScaleY="77118"/>
      <dgm:spPr/>
      <dgm:t>
        <a:bodyPr/>
        <a:lstStyle/>
        <a:p>
          <a:endParaRPr lang="zh-TW" altLang="en-US"/>
        </a:p>
      </dgm:t>
    </dgm:pt>
    <dgm:pt modelId="{7AECA0A1-1E8C-415B-945D-B20D3E677C45}" type="pres">
      <dgm:prSet presAssocID="{E89B3DEE-D732-4A36-B7D3-C728518F790B}" presName="vert2" presStyleCnt="0"/>
      <dgm:spPr/>
    </dgm:pt>
    <dgm:pt modelId="{C8B0E7D8-CA1D-47A3-AA66-7D43072DBFC9}" type="pres">
      <dgm:prSet presAssocID="{E89B3DEE-D732-4A36-B7D3-C728518F790B}" presName="thinLine2b" presStyleLbl="callout" presStyleIdx="0" presStyleCnt="2"/>
      <dgm:spPr/>
    </dgm:pt>
    <dgm:pt modelId="{991B26D8-EAD9-46AB-8C54-231433090A2A}" type="pres">
      <dgm:prSet presAssocID="{E89B3DEE-D732-4A36-B7D3-C728518F790B}" presName="vertSpace2b" presStyleCnt="0"/>
      <dgm:spPr/>
    </dgm:pt>
    <dgm:pt modelId="{8C7E9E1B-4703-4445-9C02-F2A6209FA724}" type="pres">
      <dgm:prSet presAssocID="{7E3B5371-7CDE-45AE-99BC-7FBFC32D36AB}" presName="horz2" presStyleCnt="0"/>
      <dgm:spPr/>
    </dgm:pt>
    <dgm:pt modelId="{C16352BD-FA44-4991-A784-19CA7BBD36F9}" type="pres">
      <dgm:prSet presAssocID="{7E3B5371-7CDE-45AE-99BC-7FBFC32D36AB}" presName="horzSpace2" presStyleCnt="0"/>
      <dgm:spPr/>
    </dgm:pt>
    <dgm:pt modelId="{D5F8D8D3-9F5B-4C42-9AF3-3B0A796E9AE9}" type="pres">
      <dgm:prSet presAssocID="{7E3B5371-7CDE-45AE-99BC-7FBFC32D36AB}" presName="tx2" presStyleLbl="revTx" presStyleIdx="2" presStyleCnt="3" custScaleY="82458"/>
      <dgm:spPr/>
      <dgm:t>
        <a:bodyPr/>
        <a:lstStyle/>
        <a:p>
          <a:endParaRPr lang="zh-TW" altLang="en-US"/>
        </a:p>
      </dgm:t>
    </dgm:pt>
    <dgm:pt modelId="{945004FE-CC83-481C-9EE5-E5C73287F195}" type="pres">
      <dgm:prSet presAssocID="{7E3B5371-7CDE-45AE-99BC-7FBFC32D36AB}" presName="vert2" presStyleCnt="0"/>
      <dgm:spPr/>
    </dgm:pt>
    <dgm:pt modelId="{2D6A374D-2155-4F65-BBC0-CA4359FD5AE1}" type="pres">
      <dgm:prSet presAssocID="{7E3B5371-7CDE-45AE-99BC-7FBFC32D36AB}" presName="thinLine2b" presStyleLbl="callout" presStyleIdx="1" presStyleCnt="2"/>
      <dgm:spPr/>
    </dgm:pt>
    <dgm:pt modelId="{93587977-8878-416A-9B4E-B1DE732F5499}" type="pres">
      <dgm:prSet presAssocID="{7E3B5371-7CDE-45AE-99BC-7FBFC32D36AB}" presName="vertSpace2b" presStyleCnt="0"/>
      <dgm:spPr/>
    </dgm:pt>
  </dgm:ptLst>
  <dgm:cxnLst>
    <dgm:cxn modelId="{68C47955-BEDA-4684-9501-019F61BA6C93}" srcId="{00A91B72-A999-41B6-9D64-56D02D1383DC}" destId="{5308CB64-E37B-4E73-A639-8E7EF3A007D8}" srcOrd="0" destOrd="0" parTransId="{9ACAA620-F218-4F03-9AF8-0AC110DA4D3F}" sibTransId="{5A1A622E-8C6A-409A-AD07-E413F672C623}"/>
    <dgm:cxn modelId="{5803D48A-0131-4A41-AE15-FBCB5AE8E62F}" srcId="{5308CB64-E37B-4E73-A639-8E7EF3A007D8}" destId="{E89B3DEE-D732-4A36-B7D3-C728518F790B}" srcOrd="0" destOrd="0" parTransId="{E05F14BE-DC23-49E5-ACC7-3C751210ED09}" sibTransId="{148B2881-5A15-4A77-A074-F982C87E5447}"/>
    <dgm:cxn modelId="{7B096B65-9FA8-413C-96AA-2E853B8BFA84}" type="presOf" srcId="{5308CB64-E37B-4E73-A639-8E7EF3A007D8}" destId="{E42DD504-2A01-479B-818E-042E3D679630}" srcOrd="0" destOrd="0" presId="urn:microsoft.com/office/officeart/2008/layout/LinedList"/>
    <dgm:cxn modelId="{DBB2B05A-0A18-4622-9395-5DE64EF6FAE5}" srcId="{5308CB64-E37B-4E73-A639-8E7EF3A007D8}" destId="{7E3B5371-7CDE-45AE-99BC-7FBFC32D36AB}" srcOrd="1" destOrd="0" parTransId="{8C35E6A9-B33C-4479-9C45-C3A2DB8B7B66}" sibTransId="{E737DC86-CAF8-4DBB-AABD-5D686ABF8C71}"/>
    <dgm:cxn modelId="{5C25A631-B5D1-49CA-A1A0-C9E1E02BC2A2}" type="presOf" srcId="{7E3B5371-7CDE-45AE-99BC-7FBFC32D36AB}" destId="{D5F8D8D3-9F5B-4C42-9AF3-3B0A796E9AE9}" srcOrd="0" destOrd="0" presId="urn:microsoft.com/office/officeart/2008/layout/LinedList"/>
    <dgm:cxn modelId="{7E0C0A45-6465-46C1-8FAF-E096ECBAA50A}" type="presOf" srcId="{00A91B72-A999-41B6-9D64-56D02D1383DC}" destId="{F11F74F8-F910-4261-82E3-1FD18BB1D108}" srcOrd="0" destOrd="0" presId="urn:microsoft.com/office/officeart/2008/layout/LinedList"/>
    <dgm:cxn modelId="{C1A809F1-3033-4BE9-9A72-3BF1752C1267}" type="presOf" srcId="{E89B3DEE-D732-4A36-B7D3-C728518F790B}" destId="{92B6BFBF-B359-45A9-8A1F-31C25B9F63F8}" srcOrd="0" destOrd="0" presId="urn:microsoft.com/office/officeart/2008/layout/LinedList"/>
    <dgm:cxn modelId="{170D68ED-A8A4-4C62-954F-31316325F748}" type="presParOf" srcId="{F11F74F8-F910-4261-82E3-1FD18BB1D108}" destId="{49D0E2A9-C6EC-482A-8B9B-3D3B2DD0FEFE}" srcOrd="0" destOrd="0" presId="urn:microsoft.com/office/officeart/2008/layout/LinedList"/>
    <dgm:cxn modelId="{3A457AD3-C75B-4C66-98B2-A531624B1284}" type="presParOf" srcId="{F11F74F8-F910-4261-82E3-1FD18BB1D108}" destId="{892AE999-5B86-48A6-BA37-D1875503F1B1}" srcOrd="1" destOrd="0" presId="urn:microsoft.com/office/officeart/2008/layout/LinedList"/>
    <dgm:cxn modelId="{FA171637-8D1F-494B-B1B1-804E33A407BB}" type="presParOf" srcId="{892AE999-5B86-48A6-BA37-D1875503F1B1}" destId="{E42DD504-2A01-479B-818E-042E3D679630}" srcOrd="0" destOrd="0" presId="urn:microsoft.com/office/officeart/2008/layout/LinedList"/>
    <dgm:cxn modelId="{5A26FDC7-0CA2-47B6-98F4-D0F686830ADE}" type="presParOf" srcId="{892AE999-5B86-48A6-BA37-D1875503F1B1}" destId="{CBA6B203-1A7B-4BD9-9063-3FD1DF8B0D8C}" srcOrd="1" destOrd="0" presId="urn:microsoft.com/office/officeart/2008/layout/LinedList"/>
    <dgm:cxn modelId="{B590463D-AE94-4EC1-A212-5A74679727DB}" type="presParOf" srcId="{CBA6B203-1A7B-4BD9-9063-3FD1DF8B0D8C}" destId="{CFCB356B-CF81-4C93-A1E3-F1B3FAE0D087}" srcOrd="0" destOrd="0" presId="urn:microsoft.com/office/officeart/2008/layout/LinedList"/>
    <dgm:cxn modelId="{AC5A22E4-5E8B-4AD1-B2A0-3B32CAAD7B2B}" type="presParOf" srcId="{CBA6B203-1A7B-4BD9-9063-3FD1DF8B0D8C}" destId="{CE87CC53-C3E2-4ECC-93CB-7DBB58DB9A22}" srcOrd="1" destOrd="0" presId="urn:microsoft.com/office/officeart/2008/layout/LinedList"/>
    <dgm:cxn modelId="{2C49046B-FBCE-4022-B8C4-D3A2E3614D82}" type="presParOf" srcId="{CE87CC53-C3E2-4ECC-93CB-7DBB58DB9A22}" destId="{5B1E36F8-EDA7-44E8-A939-6255DA41A2A9}" srcOrd="0" destOrd="0" presId="urn:microsoft.com/office/officeart/2008/layout/LinedList"/>
    <dgm:cxn modelId="{F799BF55-8833-454C-8973-719A3D251F5B}" type="presParOf" srcId="{CE87CC53-C3E2-4ECC-93CB-7DBB58DB9A22}" destId="{92B6BFBF-B359-45A9-8A1F-31C25B9F63F8}" srcOrd="1" destOrd="0" presId="urn:microsoft.com/office/officeart/2008/layout/LinedList"/>
    <dgm:cxn modelId="{5F8F00B7-C86A-4FED-9B56-CDDCF0210439}" type="presParOf" srcId="{CE87CC53-C3E2-4ECC-93CB-7DBB58DB9A22}" destId="{7AECA0A1-1E8C-415B-945D-B20D3E677C45}" srcOrd="2" destOrd="0" presId="urn:microsoft.com/office/officeart/2008/layout/LinedList"/>
    <dgm:cxn modelId="{545D5BC7-D853-4D76-BFF2-4933844297EB}" type="presParOf" srcId="{CBA6B203-1A7B-4BD9-9063-3FD1DF8B0D8C}" destId="{C8B0E7D8-CA1D-47A3-AA66-7D43072DBFC9}" srcOrd="2" destOrd="0" presId="urn:microsoft.com/office/officeart/2008/layout/LinedList"/>
    <dgm:cxn modelId="{81FB95A9-98E1-42DB-885A-C484FBAED43C}" type="presParOf" srcId="{CBA6B203-1A7B-4BD9-9063-3FD1DF8B0D8C}" destId="{991B26D8-EAD9-46AB-8C54-231433090A2A}" srcOrd="3" destOrd="0" presId="urn:microsoft.com/office/officeart/2008/layout/LinedList"/>
    <dgm:cxn modelId="{376CDAC8-4534-4B4C-8CD9-7F840C21FB95}" type="presParOf" srcId="{CBA6B203-1A7B-4BD9-9063-3FD1DF8B0D8C}" destId="{8C7E9E1B-4703-4445-9C02-F2A6209FA724}" srcOrd="4" destOrd="0" presId="urn:microsoft.com/office/officeart/2008/layout/LinedList"/>
    <dgm:cxn modelId="{CCE48B16-79DF-4853-9937-F1411E5E3D68}" type="presParOf" srcId="{8C7E9E1B-4703-4445-9C02-F2A6209FA724}" destId="{C16352BD-FA44-4991-A784-19CA7BBD36F9}" srcOrd="0" destOrd="0" presId="urn:microsoft.com/office/officeart/2008/layout/LinedList"/>
    <dgm:cxn modelId="{9142F156-9399-468C-B148-7A4D28D1AF5C}" type="presParOf" srcId="{8C7E9E1B-4703-4445-9C02-F2A6209FA724}" destId="{D5F8D8D3-9F5B-4C42-9AF3-3B0A796E9AE9}" srcOrd="1" destOrd="0" presId="urn:microsoft.com/office/officeart/2008/layout/LinedList"/>
    <dgm:cxn modelId="{2D22CE6C-C9D6-4F78-B277-A650E4558989}" type="presParOf" srcId="{8C7E9E1B-4703-4445-9C02-F2A6209FA724}" destId="{945004FE-CC83-481C-9EE5-E5C73287F195}" srcOrd="2" destOrd="0" presId="urn:microsoft.com/office/officeart/2008/layout/LinedList"/>
    <dgm:cxn modelId="{C6EEF39F-CF1D-447B-9D6A-B36770158496}" type="presParOf" srcId="{CBA6B203-1A7B-4BD9-9063-3FD1DF8B0D8C}" destId="{2D6A374D-2155-4F65-BBC0-CA4359FD5AE1}" srcOrd="5" destOrd="0" presId="urn:microsoft.com/office/officeart/2008/layout/LinedList"/>
    <dgm:cxn modelId="{2DB06E01-495D-40F9-8E3E-8B35B60B9511}" type="presParOf" srcId="{CBA6B203-1A7B-4BD9-9063-3FD1DF8B0D8C}" destId="{93587977-8878-416A-9B4E-B1DE732F549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BED1F-9FC3-4AEF-9090-47D618AD00C8}" type="doc">
      <dgm:prSet loTypeId="urn:microsoft.com/office/officeart/2005/8/layout/radial3" loCatId="relationship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8FEEBDDE-1AF2-4B7E-9FEC-9313071824E1}">
      <dgm:prSet phldrT="[文字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en-US" altLang="zh-TW" sz="35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600"/>
            </a:lnSpc>
          </a:pPr>
          <a:r>
            <a:rPr lang="zh-TW" altLang="en-US" sz="25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公職人員</a:t>
          </a:r>
          <a:endParaRPr lang="en-US" altLang="zh-TW" sz="2500" b="1" u="sng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600"/>
            </a:lnSpc>
          </a:pPr>
          <a:r>
            <a:rPr lang="zh-TW" altLang="en-US" sz="25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及關係人</a:t>
          </a:r>
          <a:endParaRPr lang="zh-TW" altLang="en-US" sz="2500" b="1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F3B0FD-2BF0-47F0-B049-AF31824A7408}" type="parTrans" cxnId="{C3EA9056-1CC2-4202-9013-2F8775196766}">
      <dgm:prSet/>
      <dgm:spPr/>
      <dgm:t>
        <a:bodyPr/>
        <a:lstStyle/>
        <a:p>
          <a:endParaRPr lang="zh-TW" altLang="en-US"/>
        </a:p>
      </dgm:t>
    </dgm:pt>
    <dgm:pt modelId="{C9DB1ADD-E080-4C6C-AAFF-34B6B4BE7BCD}" type="sibTrans" cxnId="{C3EA9056-1CC2-4202-9013-2F8775196766}">
      <dgm:prSet/>
      <dgm:spPr/>
      <dgm:t>
        <a:bodyPr/>
        <a:lstStyle/>
        <a:p>
          <a:endParaRPr lang="zh-TW" altLang="en-US"/>
        </a:p>
      </dgm:t>
    </dgm:pt>
    <dgm:pt modelId="{1E69D5B5-8FD1-4863-8ABD-69B67E1BF402}">
      <dgm:prSet phldrT="[文字]" custT="1"/>
      <dgm:spPr/>
      <dgm:t>
        <a:bodyPr/>
        <a:lstStyle/>
        <a:p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二親等以內親屬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DA6087-3DC8-48E4-AC86-F49E369FAC1D}" type="parTrans" cxnId="{8DAF87AE-64B3-417F-AB71-0DAB73E935B1}">
      <dgm:prSet/>
      <dgm:spPr/>
      <dgm:t>
        <a:bodyPr/>
        <a:lstStyle/>
        <a:p>
          <a:endParaRPr lang="zh-TW" altLang="en-US"/>
        </a:p>
      </dgm:t>
    </dgm:pt>
    <dgm:pt modelId="{8236DEB3-2794-4E6A-907F-177952597ADE}" type="sibTrans" cxnId="{8DAF87AE-64B3-417F-AB71-0DAB73E935B1}">
      <dgm:prSet/>
      <dgm:spPr/>
      <dgm:t>
        <a:bodyPr/>
        <a:lstStyle/>
        <a:p>
          <a:endParaRPr lang="zh-TW" altLang="en-US"/>
        </a:p>
      </dgm:t>
    </dgm:pt>
    <dgm:pt modelId="{EEC39225-D302-4BB5-8738-870BEE623D69}">
      <dgm:prSet phldrT="[文字]" custT="1"/>
      <dgm:spPr/>
      <dgm:t>
        <a:bodyPr/>
        <a:lstStyle/>
        <a:p>
          <a:pPr algn="just">
            <a:lnSpc>
              <a:spcPts val="288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擔任負責人、董事、監察人或經理人之 </a:t>
          </a:r>
          <a:r>
            <a:rPr lang="zh-TW" altLang="en-US" sz="18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營利事業</a:t>
          </a:r>
          <a:endParaRPr lang="zh-TW" altLang="en-US" sz="1800" b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AB1F3B-BC96-449C-BB0C-2DACB70A4E5B}" type="parTrans" cxnId="{D39ACCD4-81DA-44B2-B5BB-4A8F8FE559EB}">
      <dgm:prSet/>
      <dgm:spPr/>
      <dgm:t>
        <a:bodyPr/>
        <a:lstStyle/>
        <a:p>
          <a:endParaRPr lang="zh-TW" altLang="en-US"/>
        </a:p>
      </dgm:t>
    </dgm:pt>
    <dgm:pt modelId="{90F0D045-0AF7-47B6-8036-6FD4A3F8FB17}" type="sibTrans" cxnId="{D39ACCD4-81DA-44B2-B5BB-4A8F8FE559EB}">
      <dgm:prSet/>
      <dgm:spPr/>
      <dgm:t>
        <a:bodyPr/>
        <a:lstStyle/>
        <a:p>
          <a:endParaRPr lang="zh-TW" altLang="en-US"/>
        </a:p>
      </dgm:t>
    </dgm:pt>
    <dgm:pt modelId="{67E26124-9A92-4C73-9330-7270AA601B23}">
      <dgm:prSet phldrT="[文字]" phldr="1"/>
      <dgm:spPr/>
      <dgm:t>
        <a:bodyPr/>
        <a:lstStyle/>
        <a:p>
          <a:endParaRPr lang="zh-TW" altLang="en-US" dirty="0"/>
        </a:p>
      </dgm:t>
    </dgm:pt>
    <dgm:pt modelId="{B0D90783-765D-4AC1-AAC1-4AE21DF5E5E4}" type="parTrans" cxnId="{A43C5A08-C5BB-4398-A0CC-73DDF9142C75}">
      <dgm:prSet/>
      <dgm:spPr/>
      <dgm:t>
        <a:bodyPr/>
        <a:lstStyle/>
        <a:p>
          <a:endParaRPr lang="zh-TW" altLang="en-US"/>
        </a:p>
      </dgm:t>
    </dgm:pt>
    <dgm:pt modelId="{6795E00A-39C2-4FE2-9329-C66DD22724A2}" type="sibTrans" cxnId="{A43C5A08-C5BB-4398-A0CC-73DDF9142C75}">
      <dgm:prSet/>
      <dgm:spPr/>
      <dgm:t>
        <a:bodyPr/>
        <a:lstStyle/>
        <a:p>
          <a:endParaRPr lang="zh-TW" altLang="en-US"/>
        </a:p>
      </dgm:t>
    </dgm:pt>
    <dgm:pt modelId="{4F165203-52B6-42EA-A736-81ABCD381287}">
      <dgm:prSet phldrT="[文字]" phldr="1"/>
      <dgm:spPr/>
      <dgm:t>
        <a:bodyPr/>
        <a:lstStyle/>
        <a:p>
          <a:endParaRPr lang="zh-TW" altLang="en-US"/>
        </a:p>
      </dgm:t>
    </dgm:pt>
    <dgm:pt modelId="{04AD90B6-6827-43C4-BD52-CAAB7F53319B}" type="parTrans" cxnId="{0A24A6C5-F054-406E-A3AD-82CC911ABE46}">
      <dgm:prSet/>
      <dgm:spPr/>
      <dgm:t>
        <a:bodyPr/>
        <a:lstStyle/>
        <a:p>
          <a:endParaRPr lang="zh-TW" altLang="en-US"/>
        </a:p>
      </dgm:t>
    </dgm:pt>
    <dgm:pt modelId="{CAAA6F6C-E3CC-4423-89F2-41B8EEFB9AE5}" type="sibTrans" cxnId="{0A24A6C5-F054-406E-A3AD-82CC911ABE46}">
      <dgm:prSet/>
      <dgm:spPr/>
      <dgm:t>
        <a:bodyPr/>
        <a:lstStyle/>
        <a:p>
          <a:endParaRPr lang="zh-TW" altLang="en-US"/>
        </a:p>
      </dgm:t>
    </dgm:pt>
    <dgm:pt modelId="{4C9F83BC-F01A-4CF4-8F29-FE962E31E688}">
      <dgm:prSet phldrT="[文字]" phldr="1"/>
      <dgm:spPr/>
      <dgm:t>
        <a:bodyPr/>
        <a:lstStyle/>
        <a:p>
          <a:endParaRPr lang="zh-TW" altLang="en-US"/>
        </a:p>
      </dgm:t>
    </dgm:pt>
    <dgm:pt modelId="{097F426A-44CE-47CF-87F0-8B32E733CB31}" type="parTrans" cxnId="{34F417BF-6449-4A11-869B-2AF356B20E2E}">
      <dgm:prSet/>
      <dgm:spPr/>
      <dgm:t>
        <a:bodyPr/>
        <a:lstStyle/>
        <a:p>
          <a:endParaRPr lang="zh-TW" altLang="en-US"/>
        </a:p>
      </dgm:t>
    </dgm:pt>
    <dgm:pt modelId="{43C65655-A915-4752-94F3-5E4B63891F25}" type="sibTrans" cxnId="{34F417BF-6449-4A11-869B-2AF356B20E2E}">
      <dgm:prSet/>
      <dgm:spPr/>
      <dgm:t>
        <a:bodyPr/>
        <a:lstStyle/>
        <a:p>
          <a:endParaRPr lang="zh-TW" altLang="en-US"/>
        </a:p>
      </dgm:t>
    </dgm:pt>
    <dgm:pt modelId="{33597557-FD69-428E-BC9A-C3D69D6DF2DB}">
      <dgm:prSet phldrT="[文字]" phldr="1"/>
      <dgm:spPr/>
      <dgm:t>
        <a:bodyPr/>
        <a:lstStyle/>
        <a:p>
          <a:endParaRPr lang="zh-TW" altLang="en-US"/>
        </a:p>
      </dgm:t>
    </dgm:pt>
    <dgm:pt modelId="{008DF3E1-E48B-4ADD-B312-599DB33C4F20}" type="parTrans" cxnId="{1481A73D-7A9B-4660-8C43-5DD6D47C5CF3}">
      <dgm:prSet/>
      <dgm:spPr/>
      <dgm:t>
        <a:bodyPr/>
        <a:lstStyle/>
        <a:p>
          <a:endParaRPr lang="zh-TW" altLang="en-US"/>
        </a:p>
      </dgm:t>
    </dgm:pt>
    <dgm:pt modelId="{96B77631-08C3-4BB7-BA3D-4B4C81D53792}" type="sibTrans" cxnId="{1481A73D-7A9B-4660-8C43-5DD6D47C5CF3}">
      <dgm:prSet/>
      <dgm:spPr/>
      <dgm:t>
        <a:bodyPr/>
        <a:lstStyle/>
        <a:p>
          <a:endParaRPr lang="zh-TW" altLang="en-US"/>
        </a:p>
      </dgm:t>
    </dgm:pt>
    <dgm:pt modelId="{1F5B9E65-72CF-4591-AB03-6F3882DA430C}">
      <dgm:prSet phldrT="[文字]" phldr="1"/>
      <dgm:spPr/>
      <dgm:t>
        <a:bodyPr/>
        <a:lstStyle/>
        <a:p>
          <a:endParaRPr lang="zh-TW" altLang="en-US"/>
        </a:p>
      </dgm:t>
    </dgm:pt>
    <dgm:pt modelId="{13FFB4AA-FA55-4411-98A4-CBB654465848}" type="parTrans" cxnId="{582668E3-1640-4B00-86E5-108692E59132}">
      <dgm:prSet/>
      <dgm:spPr/>
      <dgm:t>
        <a:bodyPr/>
        <a:lstStyle/>
        <a:p>
          <a:endParaRPr lang="zh-TW" altLang="en-US"/>
        </a:p>
      </dgm:t>
    </dgm:pt>
    <dgm:pt modelId="{4ED6CFBF-1067-407A-A35D-4F34660D3DF2}" type="sibTrans" cxnId="{582668E3-1640-4B00-86E5-108692E59132}">
      <dgm:prSet/>
      <dgm:spPr/>
      <dgm:t>
        <a:bodyPr/>
        <a:lstStyle/>
        <a:p>
          <a:endParaRPr lang="zh-TW" altLang="en-US"/>
        </a:p>
      </dgm:t>
    </dgm:pt>
    <dgm:pt modelId="{39B63873-45EC-496E-9D31-DA47866A86C4}">
      <dgm:prSet phldrT="[文字]" phldr="1"/>
      <dgm:spPr/>
      <dgm:t>
        <a:bodyPr/>
        <a:lstStyle/>
        <a:p>
          <a:endParaRPr lang="zh-TW" altLang="en-US"/>
        </a:p>
      </dgm:t>
    </dgm:pt>
    <dgm:pt modelId="{5285B08A-CE03-42F1-9631-6CBBE8193591}" type="parTrans" cxnId="{AB5B5943-96E0-471E-8FF1-72A85EB2D6F8}">
      <dgm:prSet/>
      <dgm:spPr/>
      <dgm:t>
        <a:bodyPr/>
        <a:lstStyle/>
        <a:p>
          <a:endParaRPr lang="zh-TW" altLang="en-US"/>
        </a:p>
      </dgm:t>
    </dgm:pt>
    <dgm:pt modelId="{69791225-DB80-4338-9644-C4E21AAA2D4F}" type="sibTrans" cxnId="{AB5B5943-96E0-471E-8FF1-72A85EB2D6F8}">
      <dgm:prSet/>
      <dgm:spPr/>
      <dgm:t>
        <a:bodyPr/>
        <a:lstStyle/>
        <a:p>
          <a:endParaRPr lang="zh-TW" altLang="en-US"/>
        </a:p>
      </dgm:t>
    </dgm:pt>
    <dgm:pt modelId="{AD5797DF-CE44-4FF0-8C02-198A4E74AE00}">
      <dgm:prSet phldrT="[文字]" custT="1"/>
      <dgm:spPr/>
      <dgm:t>
        <a:bodyPr/>
        <a:lstStyle/>
        <a:p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配偶或共同生活之家屬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70C44A-4EF5-4244-ABD0-52B19FC02764}" type="parTrans" cxnId="{42ED5F1A-25C0-4A91-9876-2E3209496B9D}">
      <dgm:prSet/>
      <dgm:spPr/>
      <dgm:t>
        <a:bodyPr/>
        <a:lstStyle/>
        <a:p>
          <a:endParaRPr lang="zh-TW" altLang="en-US"/>
        </a:p>
      </dgm:t>
    </dgm:pt>
    <dgm:pt modelId="{C4A7AEAF-2442-439D-A3E7-92C4CA2EEED6}" type="sibTrans" cxnId="{42ED5F1A-25C0-4A91-9876-2E3209496B9D}">
      <dgm:prSet/>
      <dgm:spPr/>
      <dgm:t>
        <a:bodyPr/>
        <a:lstStyle/>
        <a:p>
          <a:endParaRPr lang="zh-TW" altLang="en-US"/>
        </a:p>
      </dgm:t>
    </dgm:pt>
    <dgm:pt modelId="{6932C44B-7413-418A-957C-B5D679A81935}">
      <dgm:prSet phldrT="[文字]" custT="1"/>
      <dgm:spPr/>
      <dgm:t>
        <a:bodyPr/>
        <a:lstStyle/>
        <a:p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信託財產之受託人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AC6609-F2CC-4FE4-8853-285752273F57}" type="parTrans" cxnId="{2F21FB31-3184-4CF3-BADF-55B9ECDFD582}">
      <dgm:prSet/>
      <dgm:spPr/>
      <dgm:t>
        <a:bodyPr/>
        <a:lstStyle/>
        <a:p>
          <a:endParaRPr lang="zh-TW" altLang="en-US"/>
        </a:p>
      </dgm:t>
    </dgm:pt>
    <dgm:pt modelId="{BDBC6254-BBA9-414C-85AD-89CB24E9989A}" type="sibTrans" cxnId="{2F21FB31-3184-4CF3-BADF-55B9ECDFD582}">
      <dgm:prSet/>
      <dgm:spPr/>
      <dgm:t>
        <a:bodyPr/>
        <a:lstStyle/>
        <a:p>
          <a:endParaRPr lang="zh-TW" altLang="en-US"/>
        </a:p>
      </dgm:t>
    </dgm:pt>
    <dgm:pt modelId="{F4D0B67E-3974-479B-B908-362C03C93E7F}" type="pres">
      <dgm:prSet presAssocID="{A0DBED1F-9FC3-4AEF-9090-47D618AD00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B9F007-230A-427D-AA60-BF1120C4BB75}" type="pres">
      <dgm:prSet presAssocID="{A0DBED1F-9FC3-4AEF-9090-47D618AD00C8}" presName="radial" presStyleCnt="0">
        <dgm:presLayoutVars>
          <dgm:animLvl val="ctr"/>
        </dgm:presLayoutVars>
      </dgm:prSet>
      <dgm:spPr/>
      <dgm:t>
        <a:bodyPr/>
        <a:lstStyle/>
        <a:p>
          <a:endParaRPr lang="zh-TW" altLang="en-US"/>
        </a:p>
      </dgm:t>
    </dgm:pt>
    <dgm:pt modelId="{FE789988-9321-4755-954E-9617A017FDDF}" type="pres">
      <dgm:prSet presAssocID="{8FEEBDDE-1AF2-4B7E-9FEC-9313071824E1}" presName="centerShape" presStyleLbl="vennNode1" presStyleIdx="0" presStyleCnt="5"/>
      <dgm:spPr/>
      <dgm:t>
        <a:bodyPr/>
        <a:lstStyle/>
        <a:p>
          <a:endParaRPr lang="zh-TW" altLang="en-US"/>
        </a:p>
      </dgm:t>
    </dgm:pt>
    <dgm:pt modelId="{4AEA1051-0618-4485-8F9B-7BAA21FB6EA8}" type="pres">
      <dgm:prSet presAssocID="{1E69D5B5-8FD1-4863-8ABD-69B67E1BF402}" presName="node" presStyleLbl="vennNode1" presStyleIdx="1" presStyleCnt="5" custScaleX="108015" custScaleY="107501" custRadScaleRad="99603" custRadScaleInc="-24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52A54-8935-475F-A409-BCCC14F42C39}" type="pres">
      <dgm:prSet presAssocID="{AD5797DF-CE44-4FF0-8C02-198A4E74AE00}" presName="node" presStyleLbl="vennNode1" presStyleIdx="2" presStyleCnt="5" custScaleX="127327" custScaleY="118887" custRadScaleRad="109911" custRadScaleInc="2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114632-796D-45E7-B863-DC497D0DB36A}" type="pres">
      <dgm:prSet presAssocID="{6932C44B-7413-418A-957C-B5D679A81935}" presName="node" presStyleLbl="vennNode1" presStyleIdx="3" presStyleCnt="5" custScaleX="107037" custRadScaleRad="100427" custRadScaleInc="-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187573-33D3-4DF7-9EA0-C5ECF869D78A}" type="pres">
      <dgm:prSet presAssocID="{EEC39225-D302-4BB5-8738-870BEE623D69}" presName="node" presStyleLbl="vennNode1" presStyleIdx="4" presStyleCnt="5" custScaleX="154783" custScaleY="147956" custRadScaleRad="128093" custRadScaleInc="-8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24A6C5-F054-406E-A3AD-82CC911ABE46}" srcId="{67E26124-9A92-4C73-9330-7270AA601B23}" destId="{4F165203-52B6-42EA-A736-81ABCD381287}" srcOrd="0" destOrd="0" parTransId="{04AD90B6-6827-43C4-BD52-CAAB7F53319B}" sibTransId="{CAAA6F6C-E3CC-4423-89F2-41B8EEFB9AE5}"/>
    <dgm:cxn modelId="{AB5B5943-96E0-471E-8FF1-72A85EB2D6F8}" srcId="{33597557-FD69-428E-BC9A-C3D69D6DF2DB}" destId="{39B63873-45EC-496E-9D31-DA47866A86C4}" srcOrd="1" destOrd="0" parTransId="{5285B08A-CE03-42F1-9631-6CBBE8193591}" sibTransId="{69791225-DB80-4338-9644-C4E21AAA2D4F}"/>
    <dgm:cxn modelId="{2F21FB31-3184-4CF3-BADF-55B9ECDFD582}" srcId="{8FEEBDDE-1AF2-4B7E-9FEC-9313071824E1}" destId="{6932C44B-7413-418A-957C-B5D679A81935}" srcOrd="2" destOrd="0" parTransId="{1FAC6609-F2CC-4FE4-8853-285752273F57}" sibTransId="{BDBC6254-BBA9-414C-85AD-89CB24E9989A}"/>
    <dgm:cxn modelId="{582668E3-1640-4B00-86E5-108692E59132}" srcId="{33597557-FD69-428E-BC9A-C3D69D6DF2DB}" destId="{1F5B9E65-72CF-4591-AB03-6F3882DA430C}" srcOrd="0" destOrd="0" parTransId="{13FFB4AA-FA55-4411-98A4-CBB654465848}" sibTransId="{4ED6CFBF-1067-407A-A35D-4F34660D3DF2}"/>
    <dgm:cxn modelId="{34F417BF-6449-4A11-869B-2AF356B20E2E}" srcId="{67E26124-9A92-4C73-9330-7270AA601B23}" destId="{4C9F83BC-F01A-4CF4-8F29-FE962E31E688}" srcOrd="1" destOrd="0" parTransId="{097F426A-44CE-47CF-87F0-8B32E733CB31}" sibTransId="{43C65655-A915-4752-94F3-5E4B63891F25}"/>
    <dgm:cxn modelId="{C68DFC3B-3F91-44B5-8843-AD5623DF3EBB}" type="presOf" srcId="{A0DBED1F-9FC3-4AEF-9090-47D618AD00C8}" destId="{F4D0B67E-3974-479B-B908-362C03C93E7F}" srcOrd="0" destOrd="0" presId="urn:microsoft.com/office/officeart/2005/8/layout/radial3"/>
    <dgm:cxn modelId="{8DAF87AE-64B3-417F-AB71-0DAB73E935B1}" srcId="{8FEEBDDE-1AF2-4B7E-9FEC-9313071824E1}" destId="{1E69D5B5-8FD1-4863-8ABD-69B67E1BF402}" srcOrd="0" destOrd="0" parTransId="{3FDA6087-3DC8-48E4-AC86-F49E369FAC1D}" sibTransId="{8236DEB3-2794-4E6A-907F-177952597ADE}"/>
    <dgm:cxn modelId="{2123CE2A-3466-47E4-93AD-8281A74E9E16}" type="presOf" srcId="{1E69D5B5-8FD1-4863-8ABD-69B67E1BF402}" destId="{4AEA1051-0618-4485-8F9B-7BAA21FB6EA8}" srcOrd="0" destOrd="0" presId="urn:microsoft.com/office/officeart/2005/8/layout/radial3"/>
    <dgm:cxn modelId="{CEF40AF9-96AE-4E39-B03C-3A18F9509147}" type="presOf" srcId="{EEC39225-D302-4BB5-8738-870BEE623D69}" destId="{39187573-33D3-4DF7-9EA0-C5ECF869D78A}" srcOrd="0" destOrd="0" presId="urn:microsoft.com/office/officeart/2005/8/layout/radial3"/>
    <dgm:cxn modelId="{D39ACCD4-81DA-44B2-B5BB-4A8F8FE559EB}" srcId="{8FEEBDDE-1AF2-4B7E-9FEC-9313071824E1}" destId="{EEC39225-D302-4BB5-8738-870BEE623D69}" srcOrd="3" destOrd="0" parTransId="{67AB1F3B-BC96-449C-BB0C-2DACB70A4E5B}" sibTransId="{90F0D045-0AF7-47B6-8036-6FD4A3F8FB17}"/>
    <dgm:cxn modelId="{8ECEA350-9F32-45D3-92E6-085BFDC3C62C}" type="presOf" srcId="{6932C44B-7413-418A-957C-B5D679A81935}" destId="{B2114632-796D-45E7-B863-DC497D0DB36A}" srcOrd="0" destOrd="0" presId="urn:microsoft.com/office/officeart/2005/8/layout/radial3"/>
    <dgm:cxn modelId="{C3EA9056-1CC2-4202-9013-2F8775196766}" srcId="{A0DBED1F-9FC3-4AEF-9090-47D618AD00C8}" destId="{8FEEBDDE-1AF2-4B7E-9FEC-9313071824E1}" srcOrd="0" destOrd="0" parTransId="{85F3B0FD-2BF0-47F0-B049-AF31824A7408}" sibTransId="{C9DB1ADD-E080-4C6C-AAFF-34B6B4BE7BCD}"/>
    <dgm:cxn modelId="{3183DCFC-5289-4D05-A4A7-795A6CE21498}" type="presOf" srcId="{AD5797DF-CE44-4FF0-8C02-198A4E74AE00}" destId="{F0952A54-8935-475F-A409-BCCC14F42C39}" srcOrd="0" destOrd="0" presId="urn:microsoft.com/office/officeart/2005/8/layout/radial3"/>
    <dgm:cxn modelId="{42ED5F1A-25C0-4A91-9876-2E3209496B9D}" srcId="{8FEEBDDE-1AF2-4B7E-9FEC-9313071824E1}" destId="{AD5797DF-CE44-4FF0-8C02-198A4E74AE00}" srcOrd="1" destOrd="0" parTransId="{7A70C44A-4EF5-4244-ABD0-52B19FC02764}" sibTransId="{C4A7AEAF-2442-439D-A3E7-92C4CA2EEED6}"/>
    <dgm:cxn modelId="{A59944D5-6296-4B7B-B22C-3D9D874D5F82}" type="presOf" srcId="{8FEEBDDE-1AF2-4B7E-9FEC-9313071824E1}" destId="{FE789988-9321-4755-954E-9617A017FDDF}" srcOrd="0" destOrd="0" presId="urn:microsoft.com/office/officeart/2005/8/layout/radial3"/>
    <dgm:cxn modelId="{A43C5A08-C5BB-4398-A0CC-73DDF9142C75}" srcId="{A0DBED1F-9FC3-4AEF-9090-47D618AD00C8}" destId="{67E26124-9A92-4C73-9330-7270AA601B23}" srcOrd="1" destOrd="0" parTransId="{B0D90783-765D-4AC1-AAC1-4AE21DF5E5E4}" sibTransId="{6795E00A-39C2-4FE2-9329-C66DD22724A2}"/>
    <dgm:cxn modelId="{1481A73D-7A9B-4660-8C43-5DD6D47C5CF3}" srcId="{A0DBED1F-9FC3-4AEF-9090-47D618AD00C8}" destId="{33597557-FD69-428E-BC9A-C3D69D6DF2DB}" srcOrd="2" destOrd="0" parTransId="{008DF3E1-E48B-4ADD-B312-599DB33C4F20}" sibTransId="{96B77631-08C3-4BB7-BA3D-4B4C81D53792}"/>
    <dgm:cxn modelId="{235C02F0-DD0B-43EB-B269-A67CFE9B94B5}" type="presParOf" srcId="{F4D0B67E-3974-479B-B908-362C03C93E7F}" destId="{FBB9F007-230A-427D-AA60-BF1120C4BB75}" srcOrd="0" destOrd="0" presId="urn:microsoft.com/office/officeart/2005/8/layout/radial3"/>
    <dgm:cxn modelId="{C28D9655-527A-49CE-8124-E44522AD97EB}" type="presParOf" srcId="{FBB9F007-230A-427D-AA60-BF1120C4BB75}" destId="{FE789988-9321-4755-954E-9617A017FDDF}" srcOrd="0" destOrd="0" presId="urn:microsoft.com/office/officeart/2005/8/layout/radial3"/>
    <dgm:cxn modelId="{0C538785-ABD3-4797-A584-0A705D2D8A6F}" type="presParOf" srcId="{FBB9F007-230A-427D-AA60-BF1120C4BB75}" destId="{4AEA1051-0618-4485-8F9B-7BAA21FB6EA8}" srcOrd="1" destOrd="0" presId="urn:microsoft.com/office/officeart/2005/8/layout/radial3"/>
    <dgm:cxn modelId="{022E9D1D-EC91-4AAD-B591-75E54AF7B5FD}" type="presParOf" srcId="{FBB9F007-230A-427D-AA60-BF1120C4BB75}" destId="{F0952A54-8935-475F-A409-BCCC14F42C39}" srcOrd="2" destOrd="0" presId="urn:microsoft.com/office/officeart/2005/8/layout/radial3"/>
    <dgm:cxn modelId="{C714E1DC-6A63-49E2-B712-B5F9EC44B10D}" type="presParOf" srcId="{FBB9F007-230A-427D-AA60-BF1120C4BB75}" destId="{B2114632-796D-45E7-B863-DC497D0DB36A}" srcOrd="3" destOrd="0" presId="urn:microsoft.com/office/officeart/2005/8/layout/radial3"/>
    <dgm:cxn modelId="{20B30176-37C4-48B2-8B21-A7E9A51CE063}" type="presParOf" srcId="{FBB9F007-230A-427D-AA60-BF1120C4BB75}" destId="{39187573-33D3-4DF7-9EA0-C5ECF869D78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>
            <a:lnSpc>
              <a:spcPts val="2700"/>
            </a:lnSpc>
          </a:pPr>
          <a:endParaRPr lang="zh-TW" altLang="en-US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zh-TW" altLang="en-US" sz="24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所謂負責人，不以登記名義負責人為限，亦包含實際經營業務或掌管人事、財務之</a:t>
          </a:r>
          <a:r>
            <a:rPr lang="zh-TW" altLang="en-US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實際負責人</a:t>
          </a:r>
          <a:r>
            <a:rPr lang="zh-TW" altLang="en-US" sz="24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b="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/>
      <dgm:spPr/>
      <dgm:t>
        <a:bodyPr anchor="ctr"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所謂營利事業，指所得稅法第</a:t>
          </a:r>
          <a:r>
            <a:rPr lang="en-US" altLang="zh-TW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條第</a:t>
          </a:r>
          <a:r>
            <a:rPr lang="en-US" altLang="zh-TW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項規定之營利事業，以營利為目的，不包含財團法人。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4B828-4CD2-4170-A9B7-D27FD54C81E4}">
      <dgm:prSet phldrT="[文字]"/>
      <dgm:spPr/>
      <dgm:t>
        <a:bodyPr anchor="ctr"/>
        <a:lstStyle/>
        <a:p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F044A4-FF21-44D4-9F4F-6ACB0659518D}" type="par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8A6CF-FCBB-4106-BCFA-38A0A4761258}" type="sib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50754-6C6E-47A4-B08C-4B8537291A53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本項關係人主要為</a:t>
          </a:r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信託業者</a:t>
          </a:r>
          <a:r>
            <a:rPr lang="zh-TW" altLang="en-US" sz="2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E0F71E-776C-4C73-941C-69B778A2E50F}" type="par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02531-C0F8-4FBD-A588-F94621C1239E}" type="sib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3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6" custScaleX="126098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6" custScaleX="176040" custLinFactNeighborX="-14602" custLinFactNeighborY="-4732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3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3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6" custScaleX="117939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6" custScaleX="157587" custLinFactNeighborX="-13895" custLinFactNeighborY="-1102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3"/>
      <dgm:spPr/>
    </dgm:pt>
    <dgm:pt modelId="{1D543FF3-43F3-4357-B061-3666AF47C2F4}" type="pres">
      <dgm:prSet presAssocID="{69B00B8D-BEF0-46E7-8BCC-80CEFD888115}" presName="vertSpace2b" presStyleCnt="0"/>
      <dgm:spPr/>
    </dgm:pt>
    <dgm:pt modelId="{ABE78FD6-1017-40E6-BD45-28FE31DAEDE1}" type="pres">
      <dgm:prSet presAssocID="{4684B828-4CD2-4170-A9B7-D27FD54C81E4}" presName="thickLine" presStyleLbl="alignNode1" presStyleIdx="2" presStyleCnt="3"/>
      <dgm:spPr/>
    </dgm:pt>
    <dgm:pt modelId="{A13F3D8B-FF75-403D-997A-6AD60248D74B}" type="pres">
      <dgm:prSet presAssocID="{4684B828-4CD2-4170-A9B7-D27FD54C81E4}" presName="horz1" presStyleCnt="0"/>
      <dgm:spPr/>
    </dgm:pt>
    <dgm:pt modelId="{61B50B80-4F50-4577-BC7B-017F42BA27D9}" type="pres">
      <dgm:prSet presAssocID="{4684B828-4CD2-4170-A9B7-D27FD54C81E4}" presName="tx1" presStyleLbl="revTx" presStyleIdx="4" presStyleCnt="6" custScaleX="120872"/>
      <dgm:spPr/>
      <dgm:t>
        <a:bodyPr/>
        <a:lstStyle/>
        <a:p>
          <a:endParaRPr lang="zh-TW" altLang="en-US"/>
        </a:p>
      </dgm:t>
    </dgm:pt>
    <dgm:pt modelId="{977D8DBB-FE2C-4CBE-BC2D-A0D15A46DE97}" type="pres">
      <dgm:prSet presAssocID="{4684B828-4CD2-4170-A9B7-D27FD54C81E4}" presName="vert1" presStyleCnt="0"/>
      <dgm:spPr/>
    </dgm:pt>
    <dgm:pt modelId="{02D03A24-157E-4A31-82C5-52DCAB22DDCF}" type="pres">
      <dgm:prSet presAssocID="{A8750754-6C6E-47A4-B08C-4B8537291A53}" presName="vertSpace2a" presStyleCnt="0"/>
      <dgm:spPr/>
    </dgm:pt>
    <dgm:pt modelId="{41073169-DB18-463C-B99F-5BB570BDD5F4}" type="pres">
      <dgm:prSet presAssocID="{A8750754-6C6E-47A4-B08C-4B8537291A53}" presName="horz2" presStyleCnt="0"/>
      <dgm:spPr/>
    </dgm:pt>
    <dgm:pt modelId="{7DBBA7C1-CD04-4CFA-9D3A-D8D9B0A73F23}" type="pres">
      <dgm:prSet presAssocID="{A8750754-6C6E-47A4-B08C-4B8537291A53}" presName="horzSpace2" presStyleCnt="0"/>
      <dgm:spPr/>
    </dgm:pt>
    <dgm:pt modelId="{C928942C-C880-47BB-9CF8-56DCA2561E42}" type="pres">
      <dgm:prSet presAssocID="{A8750754-6C6E-47A4-B08C-4B8537291A53}" presName="tx2" presStyleLbl="revTx" presStyleIdx="5" presStyleCnt="6" custLinFactNeighborX="-20015" custLinFactNeighborY="3206"/>
      <dgm:spPr/>
      <dgm:t>
        <a:bodyPr/>
        <a:lstStyle/>
        <a:p>
          <a:endParaRPr lang="zh-TW" altLang="en-US"/>
        </a:p>
      </dgm:t>
    </dgm:pt>
    <dgm:pt modelId="{FA8FE2E2-89A8-43BB-AE65-D8BD7D50D952}" type="pres">
      <dgm:prSet presAssocID="{A8750754-6C6E-47A4-B08C-4B8537291A53}" presName="vert2" presStyleCnt="0"/>
      <dgm:spPr/>
    </dgm:pt>
    <dgm:pt modelId="{0B5F9E62-2500-4C47-9C05-EB1EC74C45FB}" type="pres">
      <dgm:prSet presAssocID="{A8750754-6C6E-47A4-B08C-4B8537291A53}" presName="thinLine2b" presStyleLbl="callout" presStyleIdx="2" presStyleCnt="3"/>
      <dgm:spPr/>
    </dgm:pt>
    <dgm:pt modelId="{6F363231-0D1C-4D83-B327-F9997C4226CA}" type="pres">
      <dgm:prSet presAssocID="{A8750754-6C6E-47A4-B08C-4B8537291A53}" presName="vertSpace2b" presStyleCnt="0"/>
      <dgm:spPr/>
    </dgm:pt>
  </dgm:ptLst>
  <dgm:cxnLst>
    <dgm:cxn modelId="{AFD9778F-00A4-499E-8C50-D7C4D770A296}" type="presOf" srcId="{EA103145-119E-4311-8523-B486B3171ECA}" destId="{6D9F4435-8300-42A8-8F1C-54E576C7CC7A}" srcOrd="0" destOrd="0" presId="urn:microsoft.com/office/officeart/2008/layout/LinedList"/>
    <dgm:cxn modelId="{03CEBCAD-C195-4DF2-9841-663B0C30DF46}" type="presOf" srcId="{72DF6985-DBCE-405D-818C-6A20898098E7}" destId="{A1CB05DA-4FA3-492C-9EE7-6CECB414B31F}" srcOrd="0" destOrd="0" presId="urn:microsoft.com/office/officeart/2008/layout/LinedList"/>
    <dgm:cxn modelId="{CBD3AAA9-90BB-4473-900E-838A64BC730A}" type="presOf" srcId="{2E192113-7958-4C79-9FA9-D72A8EAE902A}" destId="{4A989ED4-BCF8-4BC6-8485-7260564033D0}" srcOrd="0" destOrd="0" presId="urn:microsoft.com/office/officeart/2008/layout/LinedList"/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5D9DA36F-9C4C-4FA5-AF83-9450258BD5E6}" srcId="{EA103145-119E-4311-8523-B486B3171ECA}" destId="{4684B828-4CD2-4170-A9B7-D27FD54C81E4}" srcOrd="2" destOrd="0" parTransId="{9FF044A4-FF21-44D4-9F4F-6ACB0659518D}" sibTransId="{C978A6CF-FCBB-4106-BCFA-38A0A4761258}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3E7E65CA-F025-40E4-8E5E-8AF0CC6E3B14}" type="presOf" srcId="{69B00B8D-BEF0-46E7-8BCC-80CEFD888115}" destId="{BC25C221-D830-4A8C-BB41-B58821C6E984}" srcOrd="0" destOrd="0" presId="urn:microsoft.com/office/officeart/2008/layout/LinedList"/>
    <dgm:cxn modelId="{C447DA29-466C-4D78-836C-D1C5F8293FBC}" type="presOf" srcId="{4684B828-4CD2-4170-A9B7-D27FD54C81E4}" destId="{61B50B80-4F50-4577-BC7B-017F42BA27D9}" srcOrd="0" destOrd="0" presId="urn:microsoft.com/office/officeart/2008/layout/LinedList"/>
    <dgm:cxn modelId="{AD129C2E-CCB6-460C-9F12-AB3DB7C9BAC4}" type="presOf" srcId="{A8750754-6C6E-47A4-B08C-4B8537291A53}" destId="{C928942C-C880-47BB-9CF8-56DCA2561E42}" srcOrd="0" destOrd="0" presId="urn:microsoft.com/office/officeart/2008/layout/LinedList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FD6522E7-FF2B-4029-A45B-9140526D080E}" srcId="{4684B828-4CD2-4170-A9B7-D27FD54C81E4}" destId="{A8750754-6C6E-47A4-B08C-4B8537291A53}" srcOrd="0" destOrd="0" parTransId="{FFE0F71E-776C-4C73-941C-69B778A2E50F}" sibTransId="{A2702531-C0F8-4FBD-A588-F94621C1239E}"/>
    <dgm:cxn modelId="{ACD114C2-ED76-424C-9166-07A02A205E6E}" type="presOf" srcId="{1B383F8D-E954-4FC0-9A6F-F62524A147FE}" destId="{3BBE0FD0-0990-4841-AF30-044ECDF08A70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013C83FD-1391-4D8E-A5CF-F5DB69FFE6C3}" type="presParOf" srcId="{6D9F4435-8300-42A8-8F1C-54E576C7CC7A}" destId="{4BC75205-3B48-4DB1-9789-A6EF8E2C2EB7}" srcOrd="0" destOrd="0" presId="urn:microsoft.com/office/officeart/2008/layout/LinedList"/>
    <dgm:cxn modelId="{D93BC052-5009-468C-A4C0-0263B0280E27}" type="presParOf" srcId="{6D9F4435-8300-42A8-8F1C-54E576C7CC7A}" destId="{CCDF6E67-8B52-4813-A4E9-B83D6086DCDE}" srcOrd="1" destOrd="0" presId="urn:microsoft.com/office/officeart/2008/layout/LinedList"/>
    <dgm:cxn modelId="{D4F8D4FE-3416-4F37-9AD0-84E9DFD05DF7}" type="presParOf" srcId="{CCDF6E67-8B52-4813-A4E9-B83D6086DCDE}" destId="{A1CB05DA-4FA3-492C-9EE7-6CECB414B31F}" srcOrd="0" destOrd="0" presId="urn:microsoft.com/office/officeart/2008/layout/LinedList"/>
    <dgm:cxn modelId="{9971A1EF-6424-41AD-B49F-7767CDBF7463}" type="presParOf" srcId="{CCDF6E67-8B52-4813-A4E9-B83D6086DCDE}" destId="{AA1DB005-EEDC-4BAF-8099-7EDFD8C1CCFD}" srcOrd="1" destOrd="0" presId="urn:microsoft.com/office/officeart/2008/layout/LinedList"/>
    <dgm:cxn modelId="{57D3A3E1-6488-49F2-B073-15449D8A9E2C}" type="presParOf" srcId="{AA1DB005-EEDC-4BAF-8099-7EDFD8C1CCFD}" destId="{D5FECBF6-EE08-49D7-BC23-E1C6E44FEAFC}" srcOrd="0" destOrd="0" presId="urn:microsoft.com/office/officeart/2008/layout/LinedList"/>
    <dgm:cxn modelId="{0D356229-010C-41F2-A88B-E137062265D0}" type="presParOf" srcId="{AA1DB005-EEDC-4BAF-8099-7EDFD8C1CCFD}" destId="{2A1954D5-0064-4516-972E-C8FF6E0DC77E}" srcOrd="1" destOrd="0" presId="urn:microsoft.com/office/officeart/2008/layout/LinedList"/>
    <dgm:cxn modelId="{98669E8F-A586-4D28-BDB2-16F048C718F8}" type="presParOf" srcId="{2A1954D5-0064-4516-972E-C8FF6E0DC77E}" destId="{31BC2929-C93A-40DF-ABB9-0E97A7B428F7}" srcOrd="0" destOrd="0" presId="urn:microsoft.com/office/officeart/2008/layout/LinedList"/>
    <dgm:cxn modelId="{587CD8F3-68CC-4F58-B6B4-6D77F744F6EF}" type="presParOf" srcId="{2A1954D5-0064-4516-972E-C8FF6E0DC77E}" destId="{3BBE0FD0-0990-4841-AF30-044ECDF08A70}" srcOrd="1" destOrd="0" presId="urn:microsoft.com/office/officeart/2008/layout/LinedList"/>
    <dgm:cxn modelId="{09F3A807-622B-4F50-9794-4877BDBC779D}" type="presParOf" srcId="{2A1954D5-0064-4516-972E-C8FF6E0DC77E}" destId="{BB5AF840-8B62-4004-BAAE-9DCAD08ACCE1}" srcOrd="2" destOrd="0" presId="urn:microsoft.com/office/officeart/2008/layout/LinedList"/>
    <dgm:cxn modelId="{5C78A749-D2AA-44BB-8AD8-67CFED117C65}" type="presParOf" srcId="{AA1DB005-EEDC-4BAF-8099-7EDFD8C1CCFD}" destId="{AE42B35B-4B05-4A7F-B100-9396BBF3BC83}" srcOrd="2" destOrd="0" presId="urn:microsoft.com/office/officeart/2008/layout/LinedList"/>
    <dgm:cxn modelId="{0B0B6E3C-4DFC-44B5-AAE8-9A406BCC428D}" type="presParOf" srcId="{AA1DB005-EEDC-4BAF-8099-7EDFD8C1CCFD}" destId="{9D4781F2-16BB-48F0-A752-79F7AB3DA27C}" srcOrd="3" destOrd="0" presId="urn:microsoft.com/office/officeart/2008/layout/LinedList"/>
    <dgm:cxn modelId="{DEA2B851-43FF-4512-98E7-2FCF3B3FB894}" type="presParOf" srcId="{6D9F4435-8300-42A8-8F1C-54E576C7CC7A}" destId="{AFB71FD4-F4F8-443A-B8D2-A6E5B84E147B}" srcOrd="2" destOrd="0" presId="urn:microsoft.com/office/officeart/2008/layout/LinedList"/>
    <dgm:cxn modelId="{6F8293D3-8F91-484F-B694-595A20F2397C}" type="presParOf" srcId="{6D9F4435-8300-42A8-8F1C-54E576C7CC7A}" destId="{C4CA8126-E23D-4BDA-AFCD-63DFA7B7B9CD}" srcOrd="3" destOrd="0" presId="urn:microsoft.com/office/officeart/2008/layout/LinedList"/>
    <dgm:cxn modelId="{385424AE-FD9D-4E07-9EBF-90A802193BFB}" type="presParOf" srcId="{C4CA8126-E23D-4BDA-AFCD-63DFA7B7B9CD}" destId="{4A989ED4-BCF8-4BC6-8485-7260564033D0}" srcOrd="0" destOrd="0" presId="urn:microsoft.com/office/officeart/2008/layout/LinedList"/>
    <dgm:cxn modelId="{C10BD661-97E5-44F2-A42D-6B15CED3770C}" type="presParOf" srcId="{C4CA8126-E23D-4BDA-AFCD-63DFA7B7B9CD}" destId="{6A949851-1DFE-4026-A73D-7F11E384265A}" srcOrd="1" destOrd="0" presId="urn:microsoft.com/office/officeart/2008/layout/LinedList"/>
    <dgm:cxn modelId="{03E0E1C5-0889-4787-8CED-59785411B78C}" type="presParOf" srcId="{6A949851-1DFE-4026-A73D-7F11E384265A}" destId="{57A99C7C-5800-45AE-AFA3-EF4DED2E6DEF}" srcOrd="0" destOrd="0" presId="urn:microsoft.com/office/officeart/2008/layout/LinedList"/>
    <dgm:cxn modelId="{FAC04159-B181-47E0-8915-3182448D6DB8}" type="presParOf" srcId="{6A949851-1DFE-4026-A73D-7F11E384265A}" destId="{85A7D305-91EF-4095-AE9D-4796956F113A}" srcOrd="1" destOrd="0" presId="urn:microsoft.com/office/officeart/2008/layout/LinedList"/>
    <dgm:cxn modelId="{67B82BD2-24CE-4788-8188-7931099FAC35}" type="presParOf" srcId="{85A7D305-91EF-4095-AE9D-4796956F113A}" destId="{693BAE7D-B0AE-471E-916F-A2CCA8DC6861}" srcOrd="0" destOrd="0" presId="urn:microsoft.com/office/officeart/2008/layout/LinedList"/>
    <dgm:cxn modelId="{041F7488-5881-415C-A9BA-ACE845366285}" type="presParOf" srcId="{85A7D305-91EF-4095-AE9D-4796956F113A}" destId="{BC25C221-D830-4A8C-BB41-B58821C6E984}" srcOrd="1" destOrd="0" presId="urn:microsoft.com/office/officeart/2008/layout/LinedList"/>
    <dgm:cxn modelId="{00405BE6-81E4-43AF-B1A8-EFD2044704FF}" type="presParOf" srcId="{85A7D305-91EF-4095-AE9D-4796956F113A}" destId="{3AF5E7A7-C4CE-4708-83D6-0274298C523F}" srcOrd="2" destOrd="0" presId="urn:microsoft.com/office/officeart/2008/layout/LinedList"/>
    <dgm:cxn modelId="{41734B45-B5E4-4509-986C-E31DF5776D21}" type="presParOf" srcId="{6A949851-1DFE-4026-A73D-7F11E384265A}" destId="{56C29217-B883-4875-9FF6-149694600C92}" srcOrd="2" destOrd="0" presId="urn:microsoft.com/office/officeart/2008/layout/LinedList"/>
    <dgm:cxn modelId="{CDE05152-2D29-4FF8-BA46-36DB1C565076}" type="presParOf" srcId="{6A949851-1DFE-4026-A73D-7F11E384265A}" destId="{1D543FF3-43F3-4357-B061-3666AF47C2F4}" srcOrd="3" destOrd="0" presId="urn:microsoft.com/office/officeart/2008/layout/LinedList"/>
    <dgm:cxn modelId="{D59D2E1D-660B-4024-9E02-8659240FE38A}" type="presParOf" srcId="{6D9F4435-8300-42A8-8F1C-54E576C7CC7A}" destId="{ABE78FD6-1017-40E6-BD45-28FE31DAEDE1}" srcOrd="4" destOrd="0" presId="urn:microsoft.com/office/officeart/2008/layout/LinedList"/>
    <dgm:cxn modelId="{3D2FCD70-B07C-4B17-ABF9-4E19ECC447FA}" type="presParOf" srcId="{6D9F4435-8300-42A8-8F1C-54E576C7CC7A}" destId="{A13F3D8B-FF75-403D-997A-6AD60248D74B}" srcOrd="5" destOrd="0" presId="urn:microsoft.com/office/officeart/2008/layout/LinedList"/>
    <dgm:cxn modelId="{74B59799-B1DE-4AB3-840A-015D273C2647}" type="presParOf" srcId="{A13F3D8B-FF75-403D-997A-6AD60248D74B}" destId="{61B50B80-4F50-4577-BC7B-017F42BA27D9}" srcOrd="0" destOrd="0" presId="urn:microsoft.com/office/officeart/2008/layout/LinedList"/>
    <dgm:cxn modelId="{A73DFB73-9A02-424A-8F23-80CECD47283B}" type="presParOf" srcId="{A13F3D8B-FF75-403D-997A-6AD60248D74B}" destId="{977D8DBB-FE2C-4CBE-BC2D-A0D15A46DE97}" srcOrd="1" destOrd="0" presId="urn:microsoft.com/office/officeart/2008/layout/LinedList"/>
    <dgm:cxn modelId="{DAF8F0EC-2089-4C50-AA5C-1B35BED29959}" type="presParOf" srcId="{977D8DBB-FE2C-4CBE-BC2D-A0D15A46DE97}" destId="{02D03A24-157E-4A31-82C5-52DCAB22DDCF}" srcOrd="0" destOrd="0" presId="urn:microsoft.com/office/officeart/2008/layout/LinedList"/>
    <dgm:cxn modelId="{C343DB07-9926-4312-903D-3C0F73D9C90C}" type="presParOf" srcId="{977D8DBB-FE2C-4CBE-BC2D-A0D15A46DE97}" destId="{41073169-DB18-463C-B99F-5BB570BDD5F4}" srcOrd="1" destOrd="0" presId="urn:microsoft.com/office/officeart/2008/layout/LinedList"/>
    <dgm:cxn modelId="{28D9A0CE-9A6E-41BD-A452-469290F8C2C6}" type="presParOf" srcId="{41073169-DB18-463C-B99F-5BB570BDD5F4}" destId="{7DBBA7C1-CD04-4CFA-9D3A-D8D9B0A73F23}" srcOrd="0" destOrd="0" presId="urn:microsoft.com/office/officeart/2008/layout/LinedList"/>
    <dgm:cxn modelId="{800B41F7-20BA-4017-A605-6F46A2E5F9D4}" type="presParOf" srcId="{41073169-DB18-463C-B99F-5BB570BDD5F4}" destId="{C928942C-C880-47BB-9CF8-56DCA2561E42}" srcOrd="1" destOrd="0" presId="urn:microsoft.com/office/officeart/2008/layout/LinedList"/>
    <dgm:cxn modelId="{DC51DF45-8B3D-4DC1-AEDF-390C63795326}" type="presParOf" srcId="{41073169-DB18-463C-B99F-5BB570BDD5F4}" destId="{FA8FE2E2-89A8-43BB-AE65-D8BD7D50D952}" srcOrd="2" destOrd="0" presId="urn:microsoft.com/office/officeart/2008/layout/LinedList"/>
    <dgm:cxn modelId="{E16326CF-3FC8-4546-ABF5-A2B15B0E3795}" type="presParOf" srcId="{977D8DBB-FE2C-4CBE-BC2D-A0D15A46DE97}" destId="{0B5F9E62-2500-4C47-9C05-EB1EC74C45FB}" srcOrd="2" destOrd="0" presId="urn:microsoft.com/office/officeart/2008/layout/LinedList"/>
    <dgm:cxn modelId="{1A247864-2F60-40A3-8F2F-9C13842B64B2}" type="presParOf" srcId="{977D8DBB-FE2C-4CBE-BC2D-A0D15A46DE97}" destId="{6F363231-0D1C-4D83-B327-F9997C4226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EB355-D061-49BB-A079-C113A1BFEB5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7FCC61CE-4EC2-458F-B058-61CC205ADF12}">
      <dgm:prSet phldrT="[文字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財產上利益</a:t>
          </a:r>
          <a:endParaRPr lang="zh-TW" altLang="en-US" sz="28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5BF5BB-6911-41E6-A9E9-8AEEB9C5FC99}" type="parTrans" cxnId="{6CF1FFAD-8FDE-4D71-A601-3C68B528AA0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2618B77-EBB8-4537-ACF7-A049767AC0E5}" type="sibTrans" cxnId="{6CF1FFAD-8FDE-4D71-A601-3C68B528AA0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46EC3679-D6DD-486C-AC32-101FC2E68B5B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動產、不動產</a:t>
          </a:r>
          <a:endParaRPr lang="zh-TW" altLang="en-US" sz="28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C6CECA-F78D-46E1-9E79-E187849B8494}" type="parTrans" cxnId="{F94BD942-F52F-4683-870F-7106CBA86E27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9C6EA5F-9B3B-4B22-8ACD-7E6B844FAE0A}" type="sibTrans" cxnId="{F94BD942-F52F-4683-870F-7106CBA86E27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B3ABFD8-9293-4C22-B0E3-CCCC5B6982C5}">
      <dgm:prSet phldrT="[文字]" custT="1"/>
      <dgm:spPr/>
      <dgm:t>
        <a:bodyPr/>
        <a:lstStyle/>
        <a:p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現金、存款、外幣、有價證卷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C7CC80-6C43-4BF0-8C75-BEAADBB5DD5D}" type="parTrans" cxnId="{0AC979BF-43B2-42C4-BDB8-ABF2209E2A3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606A06F4-DD5D-4316-8A93-C574F5C087C3}" type="sibTrans" cxnId="{0AC979BF-43B2-42C4-BDB8-ABF2209E2A3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9A7CEE9-9024-4100-ACE6-9B3D82B45678}">
      <dgm:prSet phldrT="[文字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非財產上利益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0E81C0-D29B-46BF-8B68-DE996788E865}" type="parTrans" cxnId="{8C9F1FB8-8378-4201-96F3-0BECEAAEC78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1F926B7-6BAE-4688-8D6D-E35754B0C061}" type="sibTrans" cxnId="{8C9F1FB8-8378-4201-96F3-0BECEAAEC78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013D7480-3578-488E-9526-FDF32BA0B2A5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有利公職人員或其關係人於政府機關、公立學校、公營事業機構之</a:t>
          </a:r>
          <a:r>
            <a:rPr lang="zh-TW" altLang="en-US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任用、陞遷、調動及其它人事措施</a:t>
          </a:r>
          <a:r>
            <a:rPr lang="zh-TW" altLang="en-US" sz="2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2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72EC8D-8A42-4F83-A131-7395CE301EC4}" type="parTrans" cxnId="{6A8AA568-AE06-47E4-9E2B-6363F205D79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D91556A-8FF0-455F-A5DB-98DB621EDB00}" type="sibTrans" cxnId="{6A8AA568-AE06-47E4-9E2B-6363F205D79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0F15C52-8D7C-4410-8D12-5A6BC810BC8E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債權或其他財產上的利益</a:t>
          </a:r>
          <a:endParaRPr lang="zh-TW" altLang="en-US" sz="28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2B6439-08A8-426D-8E57-A875D2842E04}" type="parTrans" cxnId="{6D82C28E-04FF-4F48-B49A-00BFDE2B76A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37C8021-F284-4FD6-8595-08CC364709E8}" type="sibTrans" cxnId="{6D82C28E-04FF-4F48-B49A-00BFDE2B76A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342642BB-5F04-4150-9ECC-FF8679D0D846}">
      <dgm:prSet phldrT="[文字]" custT="1"/>
      <dgm:spPr/>
      <dgm:t>
        <a:bodyPr/>
        <a:lstStyle/>
        <a:p>
          <a:pPr>
            <a:lnSpc>
              <a:spcPts val="2500"/>
            </a:lnSpc>
          </a:pPr>
          <a:r>
            <a:rPr lang="zh-TW" altLang="en-US" sz="24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其他具有經濟價值</a:t>
          </a:r>
          <a:endParaRPr lang="en-US" altLang="zh-TW" sz="2400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2500"/>
            </a:lnSpc>
          </a:pPr>
          <a:r>
            <a:rPr lang="zh-TW" altLang="en-US" sz="24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或得以金錢交易取得之利益</a:t>
          </a:r>
          <a:endParaRPr lang="zh-TW" altLang="en-US" sz="24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A5375C-2340-4CC2-ADEA-83D54A0EADC0}" type="parTrans" cxnId="{019A4DB2-9F92-493A-ABEF-39D18AE86F1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2D67C937-9A9E-416E-8FBA-0B32FD2CEECF}" type="sibTrans" cxnId="{019A4DB2-9F92-493A-ABEF-39D18AE86F1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6C59DEA2-EA13-434A-B2B2-D201D8AE72D1}" type="pres">
      <dgm:prSet presAssocID="{6C1EB355-D061-49BB-A079-C113A1BFEB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612DDF-D34D-487F-930A-453347726262}" type="pres">
      <dgm:prSet presAssocID="{7FCC61CE-4EC2-458F-B058-61CC205ADF12}" presName="root1" presStyleCnt="0"/>
      <dgm:spPr/>
      <dgm:t>
        <a:bodyPr/>
        <a:lstStyle/>
        <a:p>
          <a:endParaRPr lang="zh-TW" altLang="en-US"/>
        </a:p>
      </dgm:t>
    </dgm:pt>
    <dgm:pt modelId="{490D18D7-A1E5-4F49-8CC8-734093331C60}" type="pres">
      <dgm:prSet presAssocID="{7FCC61CE-4EC2-458F-B058-61CC205ADF12}" presName="LevelOneTextNode" presStyleLbl="node0" presStyleIdx="0" presStyleCnt="2" custScaleX="1554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2FC5A97-CF18-47E4-8532-3B1D6102C4A0}" type="pres">
      <dgm:prSet presAssocID="{7FCC61CE-4EC2-458F-B058-61CC205ADF12}" presName="level2hierChild" presStyleCnt="0"/>
      <dgm:spPr/>
      <dgm:t>
        <a:bodyPr/>
        <a:lstStyle/>
        <a:p>
          <a:endParaRPr lang="zh-TW" altLang="en-US"/>
        </a:p>
      </dgm:t>
    </dgm:pt>
    <dgm:pt modelId="{DE445355-697B-4950-ABE3-91DB88F19EAA}" type="pres">
      <dgm:prSet presAssocID="{DEC6CECA-F78D-46E1-9E79-E187849B8494}" presName="conn2-1" presStyleLbl="parChTrans1D2" presStyleIdx="0" presStyleCnt="5"/>
      <dgm:spPr/>
      <dgm:t>
        <a:bodyPr/>
        <a:lstStyle/>
        <a:p>
          <a:endParaRPr lang="zh-TW" altLang="en-US"/>
        </a:p>
      </dgm:t>
    </dgm:pt>
    <dgm:pt modelId="{6A7A7C82-EED3-47AA-883C-8E27D2BD1665}" type="pres">
      <dgm:prSet presAssocID="{DEC6CECA-F78D-46E1-9E79-E187849B8494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075E6D98-E831-42B1-BA4C-81E11B8893D2}" type="pres">
      <dgm:prSet presAssocID="{46EC3679-D6DD-486C-AC32-101FC2E68B5B}" presName="root2" presStyleCnt="0"/>
      <dgm:spPr/>
      <dgm:t>
        <a:bodyPr/>
        <a:lstStyle/>
        <a:p>
          <a:endParaRPr lang="zh-TW" altLang="en-US"/>
        </a:p>
      </dgm:t>
    </dgm:pt>
    <dgm:pt modelId="{43147EBD-4DB3-4953-A6A8-F93E53E8064C}" type="pres">
      <dgm:prSet presAssocID="{46EC3679-D6DD-486C-AC32-101FC2E68B5B}" presName="LevelTwoTextNode" presStyleLbl="node2" presStyleIdx="0" presStyleCnt="5" custScaleX="3696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F211DE-43DA-4F12-96FF-591BF9BFD030}" type="pres">
      <dgm:prSet presAssocID="{46EC3679-D6DD-486C-AC32-101FC2E68B5B}" presName="level3hierChild" presStyleCnt="0"/>
      <dgm:spPr/>
      <dgm:t>
        <a:bodyPr/>
        <a:lstStyle/>
        <a:p>
          <a:endParaRPr lang="zh-TW" altLang="en-US"/>
        </a:p>
      </dgm:t>
    </dgm:pt>
    <dgm:pt modelId="{6C04228A-B9A7-4F4A-99FA-A556E6671C04}" type="pres">
      <dgm:prSet presAssocID="{ECC7CC80-6C43-4BF0-8C75-BEAADBB5DD5D}" presName="conn2-1" presStyleLbl="parChTrans1D2" presStyleIdx="1" presStyleCnt="5"/>
      <dgm:spPr/>
      <dgm:t>
        <a:bodyPr/>
        <a:lstStyle/>
        <a:p>
          <a:endParaRPr lang="zh-TW" altLang="en-US"/>
        </a:p>
      </dgm:t>
    </dgm:pt>
    <dgm:pt modelId="{B560ABA3-3608-43C2-97B2-A49C2B6E11F3}" type="pres">
      <dgm:prSet presAssocID="{ECC7CC80-6C43-4BF0-8C75-BEAADBB5DD5D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B95C76E7-4A9A-4E1E-91FE-61CC96049A7D}" type="pres">
      <dgm:prSet presAssocID="{9B3ABFD8-9293-4C22-B0E3-CCCC5B6982C5}" presName="root2" presStyleCnt="0"/>
      <dgm:spPr/>
      <dgm:t>
        <a:bodyPr/>
        <a:lstStyle/>
        <a:p>
          <a:endParaRPr lang="zh-TW" altLang="en-US"/>
        </a:p>
      </dgm:t>
    </dgm:pt>
    <dgm:pt modelId="{68603DAC-202D-457B-B3F6-8B620699D932}" type="pres">
      <dgm:prSet presAssocID="{9B3ABFD8-9293-4C22-B0E3-CCCC5B6982C5}" presName="LevelTwoTextNode" presStyleLbl="node2" presStyleIdx="1" presStyleCnt="5" custScaleX="3696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9D3ACDE-0A19-4F98-A822-9D0A0F37F63D}" type="pres">
      <dgm:prSet presAssocID="{9B3ABFD8-9293-4C22-B0E3-CCCC5B6982C5}" presName="level3hierChild" presStyleCnt="0"/>
      <dgm:spPr/>
      <dgm:t>
        <a:bodyPr/>
        <a:lstStyle/>
        <a:p>
          <a:endParaRPr lang="zh-TW" altLang="en-US"/>
        </a:p>
      </dgm:t>
    </dgm:pt>
    <dgm:pt modelId="{F59210F0-F692-4F4B-B752-C04EA3162F5C}" type="pres">
      <dgm:prSet presAssocID="{3E2B6439-08A8-426D-8E57-A875D2842E04}" presName="conn2-1" presStyleLbl="parChTrans1D2" presStyleIdx="2" presStyleCnt="5"/>
      <dgm:spPr/>
      <dgm:t>
        <a:bodyPr/>
        <a:lstStyle/>
        <a:p>
          <a:endParaRPr lang="zh-TW" altLang="en-US"/>
        </a:p>
      </dgm:t>
    </dgm:pt>
    <dgm:pt modelId="{1ED87F70-264B-41D4-96BF-2D5BE8F7A368}" type="pres">
      <dgm:prSet presAssocID="{3E2B6439-08A8-426D-8E57-A875D2842E04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07402C8E-24FE-4B30-8640-4F0D704A8C91}" type="pres">
      <dgm:prSet presAssocID="{D0F15C52-8D7C-4410-8D12-5A6BC810BC8E}" presName="root2" presStyleCnt="0"/>
      <dgm:spPr/>
      <dgm:t>
        <a:bodyPr/>
        <a:lstStyle/>
        <a:p>
          <a:endParaRPr lang="zh-TW" altLang="en-US"/>
        </a:p>
      </dgm:t>
    </dgm:pt>
    <dgm:pt modelId="{FC2370ED-61B1-4B70-8212-A592860003B9}" type="pres">
      <dgm:prSet presAssocID="{D0F15C52-8D7C-4410-8D12-5A6BC810BC8E}" presName="LevelTwoTextNode" presStyleLbl="node2" presStyleIdx="2" presStyleCnt="5" custScaleX="3696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6F0486-C534-4907-8383-DD8D038CB209}" type="pres">
      <dgm:prSet presAssocID="{D0F15C52-8D7C-4410-8D12-5A6BC810BC8E}" presName="level3hierChild" presStyleCnt="0"/>
      <dgm:spPr/>
      <dgm:t>
        <a:bodyPr/>
        <a:lstStyle/>
        <a:p>
          <a:endParaRPr lang="zh-TW" altLang="en-US"/>
        </a:p>
      </dgm:t>
    </dgm:pt>
    <dgm:pt modelId="{6628BC17-8AB7-45DA-B709-B4D01814F6E4}" type="pres">
      <dgm:prSet presAssocID="{1DA5375C-2340-4CC2-ADEA-83D54A0EADC0}" presName="conn2-1" presStyleLbl="parChTrans1D2" presStyleIdx="3" presStyleCnt="5"/>
      <dgm:spPr/>
      <dgm:t>
        <a:bodyPr/>
        <a:lstStyle/>
        <a:p>
          <a:endParaRPr lang="zh-TW" altLang="en-US"/>
        </a:p>
      </dgm:t>
    </dgm:pt>
    <dgm:pt modelId="{1249C38B-7C2C-42E1-8DD8-0ACDA96F67DA}" type="pres">
      <dgm:prSet presAssocID="{1DA5375C-2340-4CC2-ADEA-83D54A0EADC0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D8CC982E-C979-44B6-84A2-BB8DD6E17AB6}" type="pres">
      <dgm:prSet presAssocID="{342642BB-5F04-4150-9ECC-FF8679D0D846}" presName="root2" presStyleCnt="0"/>
      <dgm:spPr/>
      <dgm:t>
        <a:bodyPr/>
        <a:lstStyle/>
        <a:p>
          <a:endParaRPr lang="zh-TW" altLang="en-US"/>
        </a:p>
      </dgm:t>
    </dgm:pt>
    <dgm:pt modelId="{93BF7D3C-1024-433A-B0B8-11E76D3B3C6D}" type="pres">
      <dgm:prSet presAssocID="{342642BB-5F04-4150-9ECC-FF8679D0D846}" presName="LevelTwoTextNode" presStyleLbl="node2" presStyleIdx="3" presStyleCnt="5" custScaleX="369691" custScaleY="157137" custLinFactNeighborX="4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7040C6-54D5-46A8-963D-812E5816828F}" type="pres">
      <dgm:prSet presAssocID="{342642BB-5F04-4150-9ECC-FF8679D0D846}" presName="level3hierChild" presStyleCnt="0"/>
      <dgm:spPr/>
      <dgm:t>
        <a:bodyPr/>
        <a:lstStyle/>
        <a:p>
          <a:endParaRPr lang="zh-TW" altLang="en-US"/>
        </a:p>
      </dgm:t>
    </dgm:pt>
    <dgm:pt modelId="{39E0B0E0-F7DF-4F5C-BA9F-DE9A9CE8A725}" type="pres">
      <dgm:prSet presAssocID="{A9A7CEE9-9024-4100-ACE6-9B3D82B45678}" presName="root1" presStyleCnt="0"/>
      <dgm:spPr/>
      <dgm:t>
        <a:bodyPr/>
        <a:lstStyle/>
        <a:p>
          <a:endParaRPr lang="zh-TW" altLang="en-US"/>
        </a:p>
      </dgm:t>
    </dgm:pt>
    <dgm:pt modelId="{211C4F89-417D-4125-A278-9037E03A3965}" type="pres">
      <dgm:prSet presAssocID="{A9A7CEE9-9024-4100-ACE6-9B3D82B45678}" presName="LevelOneTextNode" presStyleLbl="node0" presStyleIdx="1" presStyleCnt="2" custScaleX="1563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BFBB0F-F6B1-486D-9F78-CEBCAD0EF9AD}" type="pres">
      <dgm:prSet presAssocID="{A9A7CEE9-9024-4100-ACE6-9B3D82B45678}" presName="level2hierChild" presStyleCnt="0"/>
      <dgm:spPr/>
      <dgm:t>
        <a:bodyPr/>
        <a:lstStyle/>
        <a:p>
          <a:endParaRPr lang="zh-TW" altLang="en-US"/>
        </a:p>
      </dgm:t>
    </dgm:pt>
    <dgm:pt modelId="{2F979735-F1EE-4454-BBF1-72B8C5EEBE11}" type="pres">
      <dgm:prSet presAssocID="{2E72EC8D-8A42-4F83-A131-7395CE301EC4}" presName="conn2-1" presStyleLbl="parChTrans1D2" presStyleIdx="4" presStyleCnt="5"/>
      <dgm:spPr/>
      <dgm:t>
        <a:bodyPr/>
        <a:lstStyle/>
        <a:p>
          <a:endParaRPr lang="zh-TW" altLang="en-US"/>
        </a:p>
      </dgm:t>
    </dgm:pt>
    <dgm:pt modelId="{65EF9F85-E229-49E2-99B1-02B6721A37F2}" type="pres">
      <dgm:prSet presAssocID="{2E72EC8D-8A42-4F83-A131-7395CE301EC4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28A25770-7E61-4443-997D-7424C69E1674}" type="pres">
      <dgm:prSet presAssocID="{013D7480-3578-488E-9526-FDF32BA0B2A5}" presName="root2" presStyleCnt="0"/>
      <dgm:spPr/>
      <dgm:t>
        <a:bodyPr/>
        <a:lstStyle/>
        <a:p>
          <a:endParaRPr lang="zh-TW" altLang="en-US"/>
        </a:p>
      </dgm:t>
    </dgm:pt>
    <dgm:pt modelId="{5420FF78-800D-443B-A4D2-FC4C02B4D5B8}" type="pres">
      <dgm:prSet presAssocID="{013D7480-3578-488E-9526-FDF32BA0B2A5}" presName="LevelTwoTextNode" presStyleLbl="node2" presStyleIdx="4" presStyleCnt="5" custScaleX="369691" custScaleY="208789" custLinFactNeighborX="3167" custLinFactNeighborY="158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6D060A-76CF-43E6-99E3-06361F737A79}" type="pres">
      <dgm:prSet presAssocID="{013D7480-3578-488E-9526-FDF32BA0B2A5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3AB458C2-25E5-413D-B358-5F51F62EEA84}" type="presOf" srcId="{1DA5375C-2340-4CC2-ADEA-83D54A0EADC0}" destId="{6628BC17-8AB7-45DA-B709-B4D01814F6E4}" srcOrd="0" destOrd="0" presId="urn:microsoft.com/office/officeart/2005/8/layout/hierarchy2"/>
    <dgm:cxn modelId="{6D82C28E-04FF-4F48-B49A-00BFDE2B76AA}" srcId="{7FCC61CE-4EC2-458F-B058-61CC205ADF12}" destId="{D0F15C52-8D7C-4410-8D12-5A6BC810BC8E}" srcOrd="2" destOrd="0" parTransId="{3E2B6439-08A8-426D-8E57-A875D2842E04}" sibTransId="{A37C8021-F284-4FD6-8595-08CC364709E8}"/>
    <dgm:cxn modelId="{DA81ABD3-BC83-4044-BBE8-0B5BBC09FBF4}" type="presOf" srcId="{46EC3679-D6DD-486C-AC32-101FC2E68B5B}" destId="{43147EBD-4DB3-4953-A6A8-F93E53E8064C}" srcOrd="0" destOrd="0" presId="urn:microsoft.com/office/officeart/2005/8/layout/hierarchy2"/>
    <dgm:cxn modelId="{6CF1FFAD-8FDE-4D71-A601-3C68B528AA0A}" srcId="{6C1EB355-D061-49BB-A079-C113A1BFEB51}" destId="{7FCC61CE-4EC2-458F-B058-61CC205ADF12}" srcOrd="0" destOrd="0" parTransId="{765BF5BB-6911-41E6-A9E9-8AEEB9C5FC99}" sibTransId="{A2618B77-EBB8-4537-ACF7-A049767AC0E5}"/>
    <dgm:cxn modelId="{E771CA25-2A3C-475A-B90A-30BDFB323AFD}" type="presOf" srcId="{6C1EB355-D061-49BB-A079-C113A1BFEB51}" destId="{6C59DEA2-EA13-434A-B2B2-D201D8AE72D1}" srcOrd="0" destOrd="0" presId="urn:microsoft.com/office/officeart/2005/8/layout/hierarchy2"/>
    <dgm:cxn modelId="{8C9F1FB8-8378-4201-96F3-0BECEAAEC785}" srcId="{6C1EB355-D061-49BB-A079-C113A1BFEB51}" destId="{A9A7CEE9-9024-4100-ACE6-9B3D82B45678}" srcOrd="1" destOrd="0" parTransId="{280E81C0-D29B-46BF-8B68-DE996788E865}" sibTransId="{51F926B7-6BAE-4688-8D6D-E35754B0C061}"/>
    <dgm:cxn modelId="{019A4DB2-9F92-493A-ABEF-39D18AE86F18}" srcId="{7FCC61CE-4EC2-458F-B058-61CC205ADF12}" destId="{342642BB-5F04-4150-9ECC-FF8679D0D846}" srcOrd="3" destOrd="0" parTransId="{1DA5375C-2340-4CC2-ADEA-83D54A0EADC0}" sibTransId="{2D67C937-9A9E-416E-8FBA-0B32FD2CEECF}"/>
    <dgm:cxn modelId="{0A9BA53C-5D7D-4669-AB7A-0D84E6DF7080}" type="presOf" srcId="{D0F15C52-8D7C-4410-8D12-5A6BC810BC8E}" destId="{FC2370ED-61B1-4B70-8212-A592860003B9}" srcOrd="0" destOrd="0" presId="urn:microsoft.com/office/officeart/2005/8/layout/hierarchy2"/>
    <dgm:cxn modelId="{A1652E3D-75E5-4BEB-A0A1-F5E100710B28}" type="presOf" srcId="{2E72EC8D-8A42-4F83-A131-7395CE301EC4}" destId="{2F979735-F1EE-4454-BBF1-72B8C5EEBE11}" srcOrd="0" destOrd="0" presId="urn:microsoft.com/office/officeart/2005/8/layout/hierarchy2"/>
    <dgm:cxn modelId="{56589707-9088-4B37-9F66-C161F82E6815}" type="presOf" srcId="{2E72EC8D-8A42-4F83-A131-7395CE301EC4}" destId="{65EF9F85-E229-49E2-99B1-02B6721A37F2}" srcOrd="1" destOrd="0" presId="urn:microsoft.com/office/officeart/2005/8/layout/hierarchy2"/>
    <dgm:cxn modelId="{CF1108CE-9F54-445A-A8A4-97DF6AF547F1}" type="presOf" srcId="{1DA5375C-2340-4CC2-ADEA-83D54A0EADC0}" destId="{1249C38B-7C2C-42E1-8DD8-0ACDA96F67DA}" srcOrd="1" destOrd="0" presId="urn:microsoft.com/office/officeart/2005/8/layout/hierarchy2"/>
    <dgm:cxn modelId="{0AC979BF-43B2-42C4-BDB8-ABF2209E2A3F}" srcId="{7FCC61CE-4EC2-458F-B058-61CC205ADF12}" destId="{9B3ABFD8-9293-4C22-B0E3-CCCC5B6982C5}" srcOrd="1" destOrd="0" parTransId="{ECC7CC80-6C43-4BF0-8C75-BEAADBB5DD5D}" sibTransId="{606A06F4-DD5D-4316-8A93-C574F5C087C3}"/>
    <dgm:cxn modelId="{F31FA58A-054B-4958-B186-638842798B6D}" type="presOf" srcId="{ECC7CC80-6C43-4BF0-8C75-BEAADBB5DD5D}" destId="{6C04228A-B9A7-4F4A-99FA-A556E6671C04}" srcOrd="0" destOrd="0" presId="urn:microsoft.com/office/officeart/2005/8/layout/hierarchy2"/>
    <dgm:cxn modelId="{69091B0F-BD72-4472-B14A-E1BB11DA1305}" type="presOf" srcId="{ECC7CC80-6C43-4BF0-8C75-BEAADBB5DD5D}" destId="{B560ABA3-3608-43C2-97B2-A49C2B6E11F3}" srcOrd="1" destOrd="0" presId="urn:microsoft.com/office/officeart/2005/8/layout/hierarchy2"/>
    <dgm:cxn modelId="{60FC4BE7-DB9B-4876-9194-4C1650A78045}" type="presOf" srcId="{DEC6CECA-F78D-46E1-9E79-E187849B8494}" destId="{DE445355-697B-4950-ABE3-91DB88F19EAA}" srcOrd="0" destOrd="0" presId="urn:microsoft.com/office/officeart/2005/8/layout/hierarchy2"/>
    <dgm:cxn modelId="{F525CE5C-C5D0-4232-B6E2-DBEF2A67DA5B}" type="presOf" srcId="{DEC6CECA-F78D-46E1-9E79-E187849B8494}" destId="{6A7A7C82-EED3-47AA-883C-8E27D2BD1665}" srcOrd="1" destOrd="0" presId="urn:microsoft.com/office/officeart/2005/8/layout/hierarchy2"/>
    <dgm:cxn modelId="{6A8AA568-AE06-47E4-9E2B-6363F205D799}" srcId="{A9A7CEE9-9024-4100-ACE6-9B3D82B45678}" destId="{013D7480-3578-488E-9526-FDF32BA0B2A5}" srcOrd="0" destOrd="0" parTransId="{2E72EC8D-8A42-4F83-A131-7395CE301EC4}" sibTransId="{ED91556A-8FF0-455F-A5DB-98DB621EDB00}"/>
    <dgm:cxn modelId="{0FEFC6FD-C3A8-4DEA-BC85-AB8F2F2F34C2}" type="presOf" srcId="{7FCC61CE-4EC2-458F-B058-61CC205ADF12}" destId="{490D18D7-A1E5-4F49-8CC8-734093331C60}" srcOrd="0" destOrd="0" presId="urn:microsoft.com/office/officeart/2005/8/layout/hierarchy2"/>
    <dgm:cxn modelId="{9E832803-2B6C-4139-BF26-387FEF9A8C39}" type="presOf" srcId="{3E2B6439-08A8-426D-8E57-A875D2842E04}" destId="{F59210F0-F692-4F4B-B752-C04EA3162F5C}" srcOrd="0" destOrd="0" presId="urn:microsoft.com/office/officeart/2005/8/layout/hierarchy2"/>
    <dgm:cxn modelId="{2E533DCB-3DF8-4C57-BDD7-F433C7EADA4A}" type="presOf" srcId="{9B3ABFD8-9293-4C22-B0E3-CCCC5B6982C5}" destId="{68603DAC-202D-457B-B3F6-8B620699D932}" srcOrd="0" destOrd="0" presId="urn:microsoft.com/office/officeart/2005/8/layout/hierarchy2"/>
    <dgm:cxn modelId="{B04B4C41-E9CE-4877-B2AB-234B0BF96077}" type="presOf" srcId="{A9A7CEE9-9024-4100-ACE6-9B3D82B45678}" destId="{211C4F89-417D-4125-A278-9037E03A3965}" srcOrd="0" destOrd="0" presId="urn:microsoft.com/office/officeart/2005/8/layout/hierarchy2"/>
    <dgm:cxn modelId="{F94BD942-F52F-4683-870F-7106CBA86E27}" srcId="{7FCC61CE-4EC2-458F-B058-61CC205ADF12}" destId="{46EC3679-D6DD-486C-AC32-101FC2E68B5B}" srcOrd="0" destOrd="0" parTransId="{DEC6CECA-F78D-46E1-9E79-E187849B8494}" sibTransId="{59C6EA5F-9B3B-4B22-8ACD-7E6B844FAE0A}"/>
    <dgm:cxn modelId="{0A07B6E8-7A80-4C24-89C6-E5EAB176E022}" type="presOf" srcId="{013D7480-3578-488E-9526-FDF32BA0B2A5}" destId="{5420FF78-800D-443B-A4D2-FC4C02B4D5B8}" srcOrd="0" destOrd="0" presId="urn:microsoft.com/office/officeart/2005/8/layout/hierarchy2"/>
    <dgm:cxn modelId="{9B7BF7FD-0FC3-41D3-86C7-63D0E91D978A}" type="presOf" srcId="{342642BB-5F04-4150-9ECC-FF8679D0D846}" destId="{93BF7D3C-1024-433A-B0B8-11E76D3B3C6D}" srcOrd="0" destOrd="0" presId="urn:microsoft.com/office/officeart/2005/8/layout/hierarchy2"/>
    <dgm:cxn modelId="{2D8446A0-6014-4402-A806-B3EF3E1FC224}" type="presOf" srcId="{3E2B6439-08A8-426D-8E57-A875D2842E04}" destId="{1ED87F70-264B-41D4-96BF-2D5BE8F7A368}" srcOrd="1" destOrd="0" presId="urn:microsoft.com/office/officeart/2005/8/layout/hierarchy2"/>
    <dgm:cxn modelId="{6515CA7B-4F2B-4685-9B5E-109B514430C5}" type="presParOf" srcId="{6C59DEA2-EA13-434A-B2B2-D201D8AE72D1}" destId="{1E612DDF-D34D-487F-930A-453347726262}" srcOrd="0" destOrd="0" presId="urn:microsoft.com/office/officeart/2005/8/layout/hierarchy2"/>
    <dgm:cxn modelId="{DB8D543D-21A5-484C-9FC3-CEA18FE6E1AF}" type="presParOf" srcId="{1E612DDF-D34D-487F-930A-453347726262}" destId="{490D18D7-A1E5-4F49-8CC8-734093331C60}" srcOrd="0" destOrd="0" presId="urn:microsoft.com/office/officeart/2005/8/layout/hierarchy2"/>
    <dgm:cxn modelId="{27E65E07-FEB3-4322-B0D3-E382335A5B65}" type="presParOf" srcId="{1E612DDF-D34D-487F-930A-453347726262}" destId="{A2FC5A97-CF18-47E4-8532-3B1D6102C4A0}" srcOrd="1" destOrd="0" presId="urn:microsoft.com/office/officeart/2005/8/layout/hierarchy2"/>
    <dgm:cxn modelId="{75D4A200-043B-4284-A2E7-6ABDC2B78C9C}" type="presParOf" srcId="{A2FC5A97-CF18-47E4-8532-3B1D6102C4A0}" destId="{DE445355-697B-4950-ABE3-91DB88F19EAA}" srcOrd="0" destOrd="0" presId="urn:microsoft.com/office/officeart/2005/8/layout/hierarchy2"/>
    <dgm:cxn modelId="{D6939D09-E1B2-4D0F-87DC-E45581BF7631}" type="presParOf" srcId="{DE445355-697B-4950-ABE3-91DB88F19EAA}" destId="{6A7A7C82-EED3-47AA-883C-8E27D2BD1665}" srcOrd="0" destOrd="0" presId="urn:microsoft.com/office/officeart/2005/8/layout/hierarchy2"/>
    <dgm:cxn modelId="{40A58E94-279B-4A9B-B7A5-959098BA1125}" type="presParOf" srcId="{A2FC5A97-CF18-47E4-8532-3B1D6102C4A0}" destId="{075E6D98-E831-42B1-BA4C-81E11B8893D2}" srcOrd="1" destOrd="0" presId="urn:microsoft.com/office/officeart/2005/8/layout/hierarchy2"/>
    <dgm:cxn modelId="{E1DCC96A-641F-4C83-A4A8-C3F814D0B11B}" type="presParOf" srcId="{075E6D98-E831-42B1-BA4C-81E11B8893D2}" destId="{43147EBD-4DB3-4953-A6A8-F93E53E8064C}" srcOrd="0" destOrd="0" presId="urn:microsoft.com/office/officeart/2005/8/layout/hierarchy2"/>
    <dgm:cxn modelId="{D938E477-125B-4E99-AC6D-181CFB92FCA4}" type="presParOf" srcId="{075E6D98-E831-42B1-BA4C-81E11B8893D2}" destId="{C0F211DE-43DA-4F12-96FF-591BF9BFD030}" srcOrd="1" destOrd="0" presId="urn:microsoft.com/office/officeart/2005/8/layout/hierarchy2"/>
    <dgm:cxn modelId="{5DC74A90-B91E-4167-8AC0-9DDF55D25FCA}" type="presParOf" srcId="{A2FC5A97-CF18-47E4-8532-3B1D6102C4A0}" destId="{6C04228A-B9A7-4F4A-99FA-A556E6671C04}" srcOrd="2" destOrd="0" presId="urn:microsoft.com/office/officeart/2005/8/layout/hierarchy2"/>
    <dgm:cxn modelId="{B83F2745-B31A-4AE4-B2F3-6CAA289DFCD7}" type="presParOf" srcId="{6C04228A-B9A7-4F4A-99FA-A556E6671C04}" destId="{B560ABA3-3608-43C2-97B2-A49C2B6E11F3}" srcOrd="0" destOrd="0" presId="urn:microsoft.com/office/officeart/2005/8/layout/hierarchy2"/>
    <dgm:cxn modelId="{7E7A2C84-725B-4C85-B3D8-E070C37D6D55}" type="presParOf" srcId="{A2FC5A97-CF18-47E4-8532-3B1D6102C4A0}" destId="{B95C76E7-4A9A-4E1E-91FE-61CC96049A7D}" srcOrd="3" destOrd="0" presId="urn:microsoft.com/office/officeart/2005/8/layout/hierarchy2"/>
    <dgm:cxn modelId="{FE3A271F-7AAA-4FEC-BAC9-691C08A6D556}" type="presParOf" srcId="{B95C76E7-4A9A-4E1E-91FE-61CC96049A7D}" destId="{68603DAC-202D-457B-B3F6-8B620699D932}" srcOrd="0" destOrd="0" presId="urn:microsoft.com/office/officeart/2005/8/layout/hierarchy2"/>
    <dgm:cxn modelId="{4FE3917F-2D5E-4125-BF54-F7A6E2D61D10}" type="presParOf" srcId="{B95C76E7-4A9A-4E1E-91FE-61CC96049A7D}" destId="{E9D3ACDE-0A19-4F98-A822-9D0A0F37F63D}" srcOrd="1" destOrd="0" presId="urn:microsoft.com/office/officeart/2005/8/layout/hierarchy2"/>
    <dgm:cxn modelId="{47DD2CE0-21E0-4356-975E-604F765DDEC5}" type="presParOf" srcId="{A2FC5A97-CF18-47E4-8532-3B1D6102C4A0}" destId="{F59210F0-F692-4F4B-B752-C04EA3162F5C}" srcOrd="4" destOrd="0" presId="urn:microsoft.com/office/officeart/2005/8/layout/hierarchy2"/>
    <dgm:cxn modelId="{2047E6C5-80A7-4CCC-9DE7-42572AE2DF08}" type="presParOf" srcId="{F59210F0-F692-4F4B-B752-C04EA3162F5C}" destId="{1ED87F70-264B-41D4-96BF-2D5BE8F7A368}" srcOrd="0" destOrd="0" presId="urn:microsoft.com/office/officeart/2005/8/layout/hierarchy2"/>
    <dgm:cxn modelId="{A27163D9-5AB1-4A4B-9F81-1FB472FE44F4}" type="presParOf" srcId="{A2FC5A97-CF18-47E4-8532-3B1D6102C4A0}" destId="{07402C8E-24FE-4B30-8640-4F0D704A8C91}" srcOrd="5" destOrd="0" presId="urn:microsoft.com/office/officeart/2005/8/layout/hierarchy2"/>
    <dgm:cxn modelId="{94E9CC1C-924E-40AB-B0A9-760AE3128126}" type="presParOf" srcId="{07402C8E-24FE-4B30-8640-4F0D704A8C91}" destId="{FC2370ED-61B1-4B70-8212-A592860003B9}" srcOrd="0" destOrd="0" presId="urn:microsoft.com/office/officeart/2005/8/layout/hierarchy2"/>
    <dgm:cxn modelId="{11989646-95FE-4640-8F6D-E69FCC6D3E70}" type="presParOf" srcId="{07402C8E-24FE-4B30-8640-4F0D704A8C91}" destId="{616F0486-C534-4907-8383-DD8D038CB209}" srcOrd="1" destOrd="0" presId="urn:microsoft.com/office/officeart/2005/8/layout/hierarchy2"/>
    <dgm:cxn modelId="{1783897B-4BF1-4F41-BD20-CEB27C21DBF7}" type="presParOf" srcId="{A2FC5A97-CF18-47E4-8532-3B1D6102C4A0}" destId="{6628BC17-8AB7-45DA-B709-B4D01814F6E4}" srcOrd="6" destOrd="0" presId="urn:microsoft.com/office/officeart/2005/8/layout/hierarchy2"/>
    <dgm:cxn modelId="{E4BDC06B-6B6B-477B-9926-D2BFF3DD3BE4}" type="presParOf" srcId="{6628BC17-8AB7-45DA-B709-B4D01814F6E4}" destId="{1249C38B-7C2C-42E1-8DD8-0ACDA96F67DA}" srcOrd="0" destOrd="0" presId="urn:microsoft.com/office/officeart/2005/8/layout/hierarchy2"/>
    <dgm:cxn modelId="{1D41B6E1-81B7-4725-85BD-E17B65447A8F}" type="presParOf" srcId="{A2FC5A97-CF18-47E4-8532-3B1D6102C4A0}" destId="{D8CC982E-C979-44B6-84A2-BB8DD6E17AB6}" srcOrd="7" destOrd="0" presId="urn:microsoft.com/office/officeart/2005/8/layout/hierarchy2"/>
    <dgm:cxn modelId="{B5525789-BF64-4F2B-8998-C943F6C2C14F}" type="presParOf" srcId="{D8CC982E-C979-44B6-84A2-BB8DD6E17AB6}" destId="{93BF7D3C-1024-433A-B0B8-11E76D3B3C6D}" srcOrd="0" destOrd="0" presId="urn:microsoft.com/office/officeart/2005/8/layout/hierarchy2"/>
    <dgm:cxn modelId="{80D8319A-D6FA-4A71-9015-1D861222D0EE}" type="presParOf" srcId="{D8CC982E-C979-44B6-84A2-BB8DD6E17AB6}" destId="{FE7040C6-54D5-46A8-963D-812E5816828F}" srcOrd="1" destOrd="0" presId="urn:microsoft.com/office/officeart/2005/8/layout/hierarchy2"/>
    <dgm:cxn modelId="{FAF5626F-B23F-43D4-A3FC-80B3709BA073}" type="presParOf" srcId="{6C59DEA2-EA13-434A-B2B2-D201D8AE72D1}" destId="{39E0B0E0-F7DF-4F5C-BA9F-DE9A9CE8A725}" srcOrd="1" destOrd="0" presId="urn:microsoft.com/office/officeart/2005/8/layout/hierarchy2"/>
    <dgm:cxn modelId="{5ED9052E-484B-4EEA-8987-73916148590D}" type="presParOf" srcId="{39E0B0E0-F7DF-4F5C-BA9F-DE9A9CE8A725}" destId="{211C4F89-417D-4125-A278-9037E03A3965}" srcOrd="0" destOrd="0" presId="urn:microsoft.com/office/officeart/2005/8/layout/hierarchy2"/>
    <dgm:cxn modelId="{63FD6FB1-C6AF-4EAE-A1E6-5858342DE156}" type="presParOf" srcId="{39E0B0E0-F7DF-4F5C-BA9F-DE9A9CE8A725}" destId="{96BFBB0F-F6B1-486D-9F78-CEBCAD0EF9AD}" srcOrd="1" destOrd="0" presId="urn:microsoft.com/office/officeart/2005/8/layout/hierarchy2"/>
    <dgm:cxn modelId="{6664256E-BE8A-45C5-A6B3-E943982C6685}" type="presParOf" srcId="{96BFBB0F-F6B1-486D-9F78-CEBCAD0EF9AD}" destId="{2F979735-F1EE-4454-BBF1-72B8C5EEBE11}" srcOrd="0" destOrd="0" presId="urn:microsoft.com/office/officeart/2005/8/layout/hierarchy2"/>
    <dgm:cxn modelId="{6E1E76EA-C008-4BF5-A3B6-C5AE1DA00F20}" type="presParOf" srcId="{2F979735-F1EE-4454-BBF1-72B8C5EEBE11}" destId="{65EF9F85-E229-49E2-99B1-02B6721A37F2}" srcOrd="0" destOrd="0" presId="urn:microsoft.com/office/officeart/2005/8/layout/hierarchy2"/>
    <dgm:cxn modelId="{FD44CDF0-C7BE-4BC2-8C8B-E568E01C0E60}" type="presParOf" srcId="{96BFBB0F-F6B1-486D-9F78-CEBCAD0EF9AD}" destId="{28A25770-7E61-4443-997D-7424C69E1674}" srcOrd="1" destOrd="0" presId="urn:microsoft.com/office/officeart/2005/8/layout/hierarchy2"/>
    <dgm:cxn modelId="{2E681A05-46C0-4DCD-BBA9-56730BBDD4BC}" type="presParOf" srcId="{28A25770-7E61-4443-997D-7424C69E1674}" destId="{5420FF78-800D-443B-A4D2-FC4C02B4D5B8}" srcOrd="0" destOrd="0" presId="urn:microsoft.com/office/officeart/2005/8/layout/hierarchy2"/>
    <dgm:cxn modelId="{E508E585-A489-4143-A91A-76B492428F33}" type="presParOf" srcId="{28A25770-7E61-4443-997D-7424C69E1674}" destId="{A36D060A-76CF-43E6-99E3-06361F737A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B4E7A-C8CB-4010-8260-0177B90C04A1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7420819D-6051-4DB2-8FA7-C8DAE643EF72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聘僱用人員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EA0FC7-731D-441C-A5C1-55A848F8B7C0}" type="parTrans" cxnId="{51B9BAE9-9288-41AE-B37E-24263C908A26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BA4624DE-DBC9-42CC-84A2-CD20A82E5323}" type="sibTrans" cxnId="{51B9BAE9-9288-41AE-B37E-24263C908A26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74F56A9-322F-420A-9CF4-EC780F012533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勞務派遣</a:t>
          </a:r>
          <a:r>
            <a:rPr lang="en-US" altLang="zh-TW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zh-TW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人力派遣公司人員之派遣</a:t>
          </a:r>
          <a:r>
            <a:rPr lang="en-US" altLang="zh-TW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5E6167-DAB0-4654-9113-A49F59290C5B}" type="parTrans" cxnId="{F5C9D70B-4AC6-41DD-B325-A3871693B7F1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665C2183-84D9-4F96-BF72-C9E6F80C1BC2}" type="sibTrans" cxnId="{F5C9D70B-4AC6-41DD-B325-A3871693B7F1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4E1211B4-D4BB-439F-887A-9F7EB2FFD90B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進用技工、工友、清潔隊員</a:t>
          </a: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FBD5ED-53C0-4EA3-9ABD-DBA15CC27147}" type="parTrans" cxnId="{A1D337EE-BFB6-4ABB-ADF9-EE3BA446D0D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0D52332-6190-44DD-81F6-AF8A41C73C68}" type="sibTrans" cxnId="{A1D337EE-BFB6-4ABB-ADF9-EE3BA446D0D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F7FAA5A0-29A1-43B0-B8E6-FE6C08BD247D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ts val="1200"/>
            </a:spcBef>
            <a:spcAft>
              <a:spcPct val="20000"/>
            </a:spcAft>
            <a:buNone/>
          </a:pPr>
          <a:r>
            <a:rPr lang="zh-TW" altLang="en-US" sz="3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考績之評定</a:t>
          </a:r>
          <a:endParaRPr lang="zh-TW" altLang="en-US" sz="30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F0A6CB-F62B-4C37-B9E1-3AE1F40412BE}" type="parTrans" cxnId="{DEBCF7DB-523B-484C-9C99-2E634E0CD46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46E36A3-25CD-4C82-A342-81A9578509B8}" type="sibTrans" cxnId="{DEBCF7DB-523B-484C-9C99-2E634E0CD46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97FA382-DAC4-48C5-AD4F-762CAA4C85A3}">
      <dgm:prSet phldrT="[文字]" custT="1"/>
      <dgm:spPr>
        <a:ln>
          <a:noFill/>
        </a:ln>
      </dgm:spPr>
      <dgm:t>
        <a:bodyPr/>
        <a:lstStyle/>
        <a:p>
          <a:pPr>
            <a:spcBef>
              <a:spcPts val="1200"/>
            </a:spcBef>
          </a:pP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1601A8-024F-4986-B878-0EAD626AF063}" type="parTrans" cxnId="{D883E34F-4FC4-41E3-A94B-76EFC61EB1D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049C9D11-A8B6-446B-B344-1F3493A8000A}" type="sibTrans" cxnId="{D883E34F-4FC4-41E3-A94B-76EFC61EB1D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BC9090C-8873-4C89-83BF-146E273E2963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僱用按日計酬臨時人員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774E8B-8C39-4842-9F20-0ECC8C107571}" type="parTrans" cxnId="{A0B4951B-480E-41BD-A902-BF958A504CA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DEADC0C-611E-41AA-86DE-B57DD168EDEE}" type="sibTrans" cxnId="{A0B4951B-480E-41BD-A902-BF958A504CA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77A7D0F-F8BE-49E4-84CE-E35E7A3B53F3}" type="pres">
      <dgm:prSet presAssocID="{11AB4E7A-C8CB-4010-8260-0177B90C04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861DBF1-1FC1-4FA5-8BB1-0D19B1627E08}" type="pres">
      <dgm:prSet presAssocID="{197FA382-DAC4-48C5-AD4F-762CAA4C85A3}" presName="parentText" presStyleLbl="node1" presStyleIdx="0" presStyleCnt="1" custScaleX="82618" custLinFactNeighborX="-9563" custLinFactNeighborY="-102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E2E97E-ACB9-419C-A52C-015162669060}" type="pres">
      <dgm:prSet presAssocID="{197FA382-DAC4-48C5-AD4F-762CAA4C85A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7E6575-4398-4D09-A833-B8A72716D19D}" type="presOf" srcId="{7420819D-6051-4DB2-8FA7-C8DAE643EF72}" destId="{BAE2E97E-ACB9-419C-A52C-015162669060}" srcOrd="0" destOrd="2" presId="urn:microsoft.com/office/officeart/2005/8/layout/vList2"/>
    <dgm:cxn modelId="{DEBCF7DB-523B-484C-9C99-2E634E0CD46F}" srcId="{197FA382-DAC4-48C5-AD4F-762CAA4C85A3}" destId="{F7FAA5A0-29A1-43B0-B8E6-FE6C08BD247D}" srcOrd="0" destOrd="0" parTransId="{E7F0A6CB-F62B-4C37-B9E1-3AE1F40412BE}" sibTransId="{546E36A3-25CD-4C82-A342-81A9578509B8}"/>
    <dgm:cxn modelId="{BC9C2630-F962-4E5D-99FD-057B7A34B882}" type="presOf" srcId="{D74F56A9-322F-420A-9CF4-EC780F012533}" destId="{BAE2E97E-ACB9-419C-A52C-015162669060}" srcOrd="0" destOrd="3" presId="urn:microsoft.com/office/officeart/2005/8/layout/vList2"/>
    <dgm:cxn modelId="{51B9BAE9-9288-41AE-B37E-24263C908A26}" srcId="{197FA382-DAC4-48C5-AD4F-762CAA4C85A3}" destId="{7420819D-6051-4DB2-8FA7-C8DAE643EF72}" srcOrd="2" destOrd="0" parTransId="{15EA0FC7-731D-441C-A5C1-55A848F8B7C0}" sibTransId="{BA4624DE-DBC9-42CC-84A2-CD20A82E5323}"/>
    <dgm:cxn modelId="{9C0C8A79-5B8C-4CDB-9529-8D2D4FDBFA9A}" type="presOf" srcId="{197FA382-DAC4-48C5-AD4F-762CAA4C85A3}" destId="{3861DBF1-1FC1-4FA5-8BB1-0D19B1627E08}" srcOrd="0" destOrd="0" presId="urn:microsoft.com/office/officeart/2005/8/layout/vList2"/>
    <dgm:cxn modelId="{D883E34F-4FC4-41E3-A94B-76EFC61EB1D8}" srcId="{11AB4E7A-C8CB-4010-8260-0177B90C04A1}" destId="{197FA382-DAC4-48C5-AD4F-762CAA4C85A3}" srcOrd="0" destOrd="0" parTransId="{481601A8-024F-4986-B878-0EAD626AF063}" sibTransId="{049C9D11-A8B6-446B-B344-1F3493A8000A}"/>
    <dgm:cxn modelId="{015053D0-0348-404F-A567-5C043D78993D}" type="presOf" srcId="{F7FAA5A0-29A1-43B0-B8E6-FE6C08BD247D}" destId="{BAE2E97E-ACB9-419C-A52C-015162669060}" srcOrd="0" destOrd="0" presId="urn:microsoft.com/office/officeart/2005/8/layout/vList2"/>
    <dgm:cxn modelId="{F5C9D70B-4AC6-41DD-B325-A3871693B7F1}" srcId="{197FA382-DAC4-48C5-AD4F-762CAA4C85A3}" destId="{D74F56A9-322F-420A-9CF4-EC780F012533}" srcOrd="3" destOrd="0" parTransId="{3B5E6167-DAB0-4654-9113-A49F59290C5B}" sibTransId="{665C2183-84D9-4F96-BF72-C9E6F80C1BC2}"/>
    <dgm:cxn modelId="{A1D337EE-BFB6-4ABB-ADF9-EE3BA446D0DA}" srcId="{197FA382-DAC4-48C5-AD4F-762CAA4C85A3}" destId="{4E1211B4-D4BB-439F-887A-9F7EB2FFD90B}" srcOrd="1" destOrd="0" parTransId="{54FBD5ED-53C0-4EA3-9ABD-DBA15CC27147}" sibTransId="{10D52332-6190-44DD-81F6-AF8A41C73C68}"/>
    <dgm:cxn modelId="{FF595C92-9366-40E1-B63A-1BFAA11A58F8}" type="presOf" srcId="{11AB4E7A-C8CB-4010-8260-0177B90C04A1}" destId="{977A7D0F-F8BE-49E4-84CE-E35E7A3B53F3}" srcOrd="0" destOrd="0" presId="urn:microsoft.com/office/officeart/2005/8/layout/vList2"/>
    <dgm:cxn modelId="{A0B4951B-480E-41BD-A902-BF958A504CAF}" srcId="{197FA382-DAC4-48C5-AD4F-762CAA4C85A3}" destId="{ABC9090C-8873-4C89-83BF-146E273E2963}" srcOrd="4" destOrd="0" parTransId="{E3774E8B-8C39-4842-9F20-0ECC8C107571}" sibTransId="{EDEADC0C-611E-41AA-86DE-B57DD168EDEE}"/>
    <dgm:cxn modelId="{3E185592-F5EE-4FCA-815C-0BD556984DAB}" type="presOf" srcId="{4E1211B4-D4BB-439F-887A-9F7EB2FFD90B}" destId="{BAE2E97E-ACB9-419C-A52C-015162669060}" srcOrd="0" destOrd="1" presId="urn:microsoft.com/office/officeart/2005/8/layout/vList2"/>
    <dgm:cxn modelId="{AADFB9B6-E6A0-4B3D-A756-EE77D3CC4662}" type="presOf" srcId="{ABC9090C-8873-4C89-83BF-146E273E2963}" destId="{BAE2E97E-ACB9-419C-A52C-015162669060}" srcOrd="0" destOrd="4" presId="urn:microsoft.com/office/officeart/2005/8/layout/vList2"/>
    <dgm:cxn modelId="{9E3A0365-CFEA-43F5-9888-AC61DF2E0189}" type="presParOf" srcId="{977A7D0F-F8BE-49E4-84CE-E35E7A3B53F3}" destId="{3861DBF1-1FC1-4FA5-8BB1-0D19B1627E08}" srcOrd="0" destOrd="0" presId="urn:microsoft.com/office/officeart/2005/8/layout/vList2"/>
    <dgm:cxn modelId="{5BC7105B-1567-4612-81F2-2022AA746814}" type="presParOf" srcId="{977A7D0F-F8BE-49E4-84CE-E35E7A3B53F3}" destId="{BAE2E97E-ACB9-419C-A52C-01516266906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A91B72-A999-41B6-9D64-56D02D1383D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08CB64-E37B-4E73-A639-8E7EF3A007D8}">
      <dgm:prSet phldrT="[文字]" custT="1"/>
      <dgm:spPr/>
      <dgm:t>
        <a:bodyPr/>
        <a:lstStyle/>
        <a:p>
          <a:endParaRPr lang="zh-TW" altLang="en-US" sz="3500" dirty="0"/>
        </a:p>
      </dgm:t>
    </dgm:pt>
    <dgm:pt modelId="{9ACAA620-F218-4F03-9AF8-0AC110DA4D3F}" type="par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5A1A622E-8C6A-409A-AD07-E413F672C623}" type="sib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E89B3DEE-D732-4A36-B7D3-C728518F790B}">
      <dgm:prSet phldrT="[文字]" custT="1"/>
      <dgm:spPr/>
      <dgm:t>
        <a:bodyPr anchor="ctr"/>
        <a:lstStyle/>
        <a:p>
          <a:pPr algn="just"/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公職人員執行職務時，因其作為或不作為，</a:t>
          </a:r>
          <a:r>
            <a:rPr lang="zh-TW" altLang="en-US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直接或間接，使本人或其關係人獲取利益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；且無論</a:t>
          </a:r>
          <a:r>
            <a:rPr lang="zh-TW" altLang="en-US" sz="28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合法或不法利益，公職人員都須迴避。</a:t>
          </a:r>
          <a:endParaRPr lang="zh-TW" altLang="en-US" sz="28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5F14BE-DC23-49E5-ACC7-3C751210ED09}" type="par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148B2881-5A15-4A77-A074-F982C87E5447}" type="sib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F11F74F8-F910-4261-82E3-1FD18BB1D108}" type="pres">
      <dgm:prSet presAssocID="{00A91B72-A999-41B6-9D64-56D02D1383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9D0E2A9-C6EC-482A-8B9B-3D3B2DD0FEFE}" type="pres">
      <dgm:prSet presAssocID="{5308CB64-E37B-4E73-A639-8E7EF3A007D8}" presName="thickLine" presStyleLbl="alignNode1" presStyleIdx="0" presStyleCnt="1" custLinFactNeighborX="-3808" custLinFactNeighborY="3437"/>
      <dgm:spPr/>
    </dgm:pt>
    <dgm:pt modelId="{892AE999-5B86-48A6-BA37-D1875503F1B1}" type="pres">
      <dgm:prSet presAssocID="{5308CB64-E37B-4E73-A639-8E7EF3A007D8}" presName="horz1" presStyleCnt="0"/>
      <dgm:spPr/>
    </dgm:pt>
    <dgm:pt modelId="{E42DD504-2A01-479B-818E-042E3D679630}" type="pres">
      <dgm:prSet presAssocID="{5308CB64-E37B-4E73-A639-8E7EF3A007D8}" presName="tx1" presStyleLbl="revTx" presStyleIdx="0" presStyleCnt="2"/>
      <dgm:spPr/>
      <dgm:t>
        <a:bodyPr/>
        <a:lstStyle/>
        <a:p>
          <a:endParaRPr lang="zh-TW" altLang="en-US"/>
        </a:p>
      </dgm:t>
    </dgm:pt>
    <dgm:pt modelId="{CBA6B203-1A7B-4BD9-9063-3FD1DF8B0D8C}" type="pres">
      <dgm:prSet presAssocID="{5308CB64-E37B-4E73-A639-8E7EF3A007D8}" presName="vert1" presStyleCnt="0"/>
      <dgm:spPr/>
    </dgm:pt>
    <dgm:pt modelId="{CFCB356B-CF81-4C93-A1E3-F1B3FAE0D087}" type="pres">
      <dgm:prSet presAssocID="{E89B3DEE-D732-4A36-B7D3-C728518F790B}" presName="vertSpace2a" presStyleCnt="0"/>
      <dgm:spPr/>
    </dgm:pt>
    <dgm:pt modelId="{CE87CC53-C3E2-4ECC-93CB-7DBB58DB9A22}" type="pres">
      <dgm:prSet presAssocID="{E89B3DEE-D732-4A36-B7D3-C728518F790B}" presName="horz2" presStyleCnt="0"/>
      <dgm:spPr/>
    </dgm:pt>
    <dgm:pt modelId="{5B1E36F8-EDA7-44E8-A939-6255DA41A2A9}" type="pres">
      <dgm:prSet presAssocID="{E89B3DEE-D732-4A36-B7D3-C728518F790B}" presName="horzSpace2" presStyleCnt="0"/>
      <dgm:spPr/>
    </dgm:pt>
    <dgm:pt modelId="{92B6BFBF-B359-45A9-8A1F-31C25B9F63F8}" type="pres">
      <dgm:prSet presAssocID="{E89B3DEE-D732-4A36-B7D3-C728518F790B}" presName="tx2" presStyleLbl="revTx" presStyleIdx="1" presStyleCnt="2"/>
      <dgm:spPr/>
      <dgm:t>
        <a:bodyPr/>
        <a:lstStyle/>
        <a:p>
          <a:endParaRPr lang="zh-TW" altLang="en-US"/>
        </a:p>
      </dgm:t>
    </dgm:pt>
    <dgm:pt modelId="{7AECA0A1-1E8C-415B-945D-B20D3E677C45}" type="pres">
      <dgm:prSet presAssocID="{E89B3DEE-D732-4A36-B7D3-C728518F790B}" presName="vert2" presStyleCnt="0"/>
      <dgm:spPr/>
    </dgm:pt>
    <dgm:pt modelId="{C8B0E7D8-CA1D-47A3-AA66-7D43072DBFC9}" type="pres">
      <dgm:prSet presAssocID="{E89B3DEE-D732-4A36-B7D3-C728518F790B}" presName="thinLine2b" presStyleLbl="callout" presStyleIdx="0" presStyleCnt="1"/>
      <dgm:spPr/>
    </dgm:pt>
    <dgm:pt modelId="{991B26D8-EAD9-46AB-8C54-231433090A2A}" type="pres">
      <dgm:prSet presAssocID="{E89B3DEE-D732-4A36-B7D3-C728518F790B}" presName="vertSpace2b" presStyleCnt="0"/>
      <dgm:spPr/>
    </dgm:pt>
  </dgm:ptLst>
  <dgm:cxnLst>
    <dgm:cxn modelId="{CE78116A-9838-4E8E-B604-6CCB8E87756F}" type="presOf" srcId="{00A91B72-A999-41B6-9D64-56D02D1383DC}" destId="{F11F74F8-F910-4261-82E3-1FD18BB1D108}" srcOrd="0" destOrd="0" presId="urn:microsoft.com/office/officeart/2008/layout/LinedList"/>
    <dgm:cxn modelId="{D2EBDDB2-5FBD-4BCD-8678-27D19ACD91A3}" type="presOf" srcId="{E89B3DEE-D732-4A36-B7D3-C728518F790B}" destId="{92B6BFBF-B359-45A9-8A1F-31C25B9F63F8}" srcOrd="0" destOrd="0" presId="urn:microsoft.com/office/officeart/2008/layout/LinedList"/>
    <dgm:cxn modelId="{5803D48A-0131-4A41-AE15-FBCB5AE8E62F}" srcId="{5308CB64-E37B-4E73-A639-8E7EF3A007D8}" destId="{E89B3DEE-D732-4A36-B7D3-C728518F790B}" srcOrd="0" destOrd="0" parTransId="{E05F14BE-DC23-49E5-ACC7-3C751210ED09}" sibTransId="{148B2881-5A15-4A77-A074-F982C87E5447}"/>
    <dgm:cxn modelId="{68C47955-BEDA-4684-9501-019F61BA6C93}" srcId="{00A91B72-A999-41B6-9D64-56D02D1383DC}" destId="{5308CB64-E37B-4E73-A639-8E7EF3A007D8}" srcOrd="0" destOrd="0" parTransId="{9ACAA620-F218-4F03-9AF8-0AC110DA4D3F}" sibTransId="{5A1A622E-8C6A-409A-AD07-E413F672C623}"/>
    <dgm:cxn modelId="{BAE4EB65-E258-4F35-858A-095EDFE7ECE9}" type="presOf" srcId="{5308CB64-E37B-4E73-A639-8E7EF3A007D8}" destId="{E42DD504-2A01-479B-818E-042E3D679630}" srcOrd="0" destOrd="0" presId="urn:microsoft.com/office/officeart/2008/layout/LinedList"/>
    <dgm:cxn modelId="{CCC134BC-E680-4F44-A67E-7BF1FF2B9AA9}" type="presParOf" srcId="{F11F74F8-F910-4261-82E3-1FD18BB1D108}" destId="{49D0E2A9-C6EC-482A-8B9B-3D3B2DD0FEFE}" srcOrd="0" destOrd="0" presId="urn:microsoft.com/office/officeart/2008/layout/LinedList"/>
    <dgm:cxn modelId="{1D73BC4F-474A-46D3-8F83-706E060E2450}" type="presParOf" srcId="{F11F74F8-F910-4261-82E3-1FD18BB1D108}" destId="{892AE999-5B86-48A6-BA37-D1875503F1B1}" srcOrd="1" destOrd="0" presId="urn:microsoft.com/office/officeart/2008/layout/LinedList"/>
    <dgm:cxn modelId="{9074AA47-C3A5-4732-8846-B721F0C88EFF}" type="presParOf" srcId="{892AE999-5B86-48A6-BA37-D1875503F1B1}" destId="{E42DD504-2A01-479B-818E-042E3D679630}" srcOrd="0" destOrd="0" presId="urn:microsoft.com/office/officeart/2008/layout/LinedList"/>
    <dgm:cxn modelId="{0F39508E-2FA9-4434-96DB-47ACB0573C35}" type="presParOf" srcId="{892AE999-5B86-48A6-BA37-D1875503F1B1}" destId="{CBA6B203-1A7B-4BD9-9063-3FD1DF8B0D8C}" srcOrd="1" destOrd="0" presId="urn:microsoft.com/office/officeart/2008/layout/LinedList"/>
    <dgm:cxn modelId="{3DC74987-BFBA-4CCC-AE00-95E7CF2DF49E}" type="presParOf" srcId="{CBA6B203-1A7B-4BD9-9063-3FD1DF8B0D8C}" destId="{CFCB356B-CF81-4C93-A1E3-F1B3FAE0D087}" srcOrd="0" destOrd="0" presId="urn:microsoft.com/office/officeart/2008/layout/LinedList"/>
    <dgm:cxn modelId="{DC34DEF2-E507-40CA-96B3-3FC0D530ABD6}" type="presParOf" srcId="{CBA6B203-1A7B-4BD9-9063-3FD1DF8B0D8C}" destId="{CE87CC53-C3E2-4ECC-93CB-7DBB58DB9A22}" srcOrd="1" destOrd="0" presId="urn:microsoft.com/office/officeart/2008/layout/LinedList"/>
    <dgm:cxn modelId="{FFBAB324-282C-4437-A36F-4E930EC17217}" type="presParOf" srcId="{CE87CC53-C3E2-4ECC-93CB-7DBB58DB9A22}" destId="{5B1E36F8-EDA7-44E8-A939-6255DA41A2A9}" srcOrd="0" destOrd="0" presId="urn:microsoft.com/office/officeart/2008/layout/LinedList"/>
    <dgm:cxn modelId="{3852766E-278C-4B8E-AFDA-E4516103F407}" type="presParOf" srcId="{CE87CC53-C3E2-4ECC-93CB-7DBB58DB9A22}" destId="{92B6BFBF-B359-45A9-8A1F-31C25B9F63F8}" srcOrd="1" destOrd="0" presId="urn:microsoft.com/office/officeart/2008/layout/LinedList"/>
    <dgm:cxn modelId="{E092A980-E468-4C6D-AD7C-7115EE6A34FE}" type="presParOf" srcId="{CE87CC53-C3E2-4ECC-93CB-7DBB58DB9A22}" destId="{7AECA0A1-1E8C-415B-945D-B20D3E677C45}" srcOrd="2" destOrd="0" presId="urn:microsoft.com/office/officeart/2008/layout/LinedList"/>
    <dgm:cxn modelId="{7660EBFC-7936-44B0-8312-203717E8504C}" type="presParOf" srcId="{CBA6B203-1A7B-4BD9-9063-3FD1DF8B0D8C}" destId="{C8B0E7D8-CA1D-47A3-AA66-7D43072DBFC9}" srcOrd="2" destOrd="0" presId="urn:microsoft.com/office/officeart/2008/layout/LinedList"/>
    <dgm:cxn modelId="{218F4540-8BDF-4430-B28C-D8FCACA7F521}" type="presParOf" srcId="{CBA6B203-1A7B-4BD9-9063-3FD1DF8B0D8C}" destId="{991B26D8-EAD9-46AB-8C54-231433090A2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圖利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之禁止</a:t>
          </a:r>
          <a:r>
            <a:rPr lang="zh-TW" altLang="en-US" sz="3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公職人員不得假借職務上之權力、機會或方法，圖其本人或關係人之利益。</a:t>
          </a:r>
          <a:r>
            <a:rPr lang="en-US" altLang="zh-TW" sz="1800" b="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§7</a:t>
          </a:r>
          <a:endParaRPr lang="zh-TW" altLang="en-US" sz="1800" b="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/>
      <dgm:spPr/>
      <dgm:t>
        <a:bodyPr anchor="ctr"/>
        <a:lstStyle/>
        <a:p>
          <a:r>
            <a:rPr lang="zh-TW" altLang="en-US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請託關說之禁止 </a:t>
          </a:r>
          <a:endParaRPr lang="zh-TW" altLang="en-US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公職人員之關係人不得向機關有關人員</a:t>
          </a:r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請託、關說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或以其他不當方法，圖其本人或公職人員之利益。</a:t>
          </a:r>
          <a:r>
            <a:rPr lang="en-US" altLang="zh-TW" sz="1800" b="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§8</a:t>
          </a:r>
          <a:endParaRPr lang="zh-TW" altLang="en-US" sz="1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4B828-4CD2-4170-A9B7-D27FD54C81E4}">
      <dgm:prSet phldrT="[文字]"/>
      <dgm:spPr/>
      <dgm:t>
        <a:bodyPr anchor="ctr"/>
        <a:lstStyle/>
        <a:p>
          <a:r>
            <a:rPr lang="zh-TW" altLang="en-US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交易行為之禁止 </a:t>
          </a:r>
          <a:endParaRPr lang="zh-TW" altLang="en-US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F044A4-FF21-44D4-9F4F-6ACB0659518D}" type="par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8A6CF-FCBB-4106-BCFA-38A0A4761258}" type="sib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50754-6C6E-47A4-B08C-4B8537291A53}">
      <dgm:prSet phldrT="[文字]" custT="1"/>
      <dgm:spPr/>
      <dgm:t>
        <a:bodyPr anchor="ctr"/>
        <a:lstStyle/>
        <a:p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公職人員或其關係人，不得與</a:t>
          </a:r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公職人員服務之機關或受其監督之機關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為買賣、租賃、承攬等</a:t>
          </a:r>
          <a:r>
            <a:rPr lang="zh-TW" altLang="en-US" sz="2500" b="0" u="sng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交易行為</a:t>
          </a:r>
          <a:r>
            <a:rPr lang="zh-TW" altLang="en-US" sz="25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altLang="zh-TW" sz="1800" b="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§9</a:t>
          </a:r>
          <a:endParaRPr lang="zh-TW" altLang="en-US" sz="1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E0F71E-776C-4C73-941C-69B778A2E50F}" type="par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02531-C0F8-4FBD-A588-F94621C1239E}" type="sib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3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6" custScaleX="126098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6" custScaleX="107697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3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3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6" custScaleX="117939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6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3"/>
      <dgm:spPr/>
    </dgm:pt>
    <dgm:pt modelId="{1D543FF3-43F3-4357-B061-3666AF47C2F4}" type="pres">
      <dgm:prSet presAssocID="{69B00B8D-BEF0-46E7-8BCC-80CEFD888115}" presName="vertSpace2b" presStyleCnt="0"/>
      <dgm:spPr/>
    </dgm:pt>
    <dgm:pt modelId="{ABE78FD6-1017-40E6-BD45-28FE31DAEDE1}" type="pres">
      <dgm:prSet presAssocID="{4684B828-4CD2-4170-A9B7-D27FD54C81E4}" presName="thickLine" presStyleLbl="alignNode1" presStyleIdx="2" presStyleCnt="3"/>
      <dgm:spPr/>
    </dgm:pt>
    <dgm:pt modelId="{A13F3D8B-FF75-403D-997A-6AD60248D74B}" type="pres">
      <dgm:prSet presAssocID="{4684B828-4CD2-4170-A9B7-D27FD54C81E4}" presName="horz1" presStyleCnt="0"/>
      <dgm:spPr/>
    </dgm:pt>
    <dgm:pt modelId="{61B50B80-4F50-4577-BC7B-017F42BA27D9}" type="pres">
      <dgm:prSet presAssocID="{4684B828-4CD2-4170-A9B7-D27FD54C81E4}" presName="tx1" presStyleLbl="revTx" presStyleIdx="4" presStyleCnt="6" custScaleX="120872"/>
      <dgm:spPr/>
      <dgm:t>
        <a:bodyPr/>
        <a:lstStyle/>
        <a:p>
          <a:endParaRPr lang="zh-TW" altLang="en-US"/>
        </a:p>
      </dgm:t>
    </dgm:pt>
    <dgm:pt modelId="{977D8DBB-FE2C-4CBE-BC2D-A0D15A46DE97}" type="pres">
      <dgm:prSet presAssocID="{4684B828-4CD2-4170-A9B7-D27FD54C81E4}" presName="vert1" presStyleCnt="0"/>
      <dgm:spPr/>
    </dgm:pt>
    <dgm:pt modelId="{02D03A24-157E-4A31-82C5-52DCAB22DDCF}" type="pres">
      <dgm:prSet presAssocID="{A8750754-6C6E-47A4-B08C-4B8537291A53}" presName="vertSpace2a" presStyleCnt="0"/>
      <dgm:spPr/>
    </dgm:pt>
    <dgm:pt modelId="{41073169-DB18-463C-B99F-5BB570BDD5F4}" type="pres">
      <dgm:prSet presAssocID="{A8750754-6C6E-47A4-B08C-4B8537291A53}" presName="horz2" presStyleCnt="0"/>
      <dgm:spPr/>
    </dgm:pt>
    <dgm:pt modelId="{7DBBA7C1-CD04-4CFA-9D3A-D8D9B0A73F23}" type="pres">
      <dgm:prSet presAssocID="{A8750754-6C6E-47A4-B08C-4B8537291A53}" presName="horzSpace2" presStyleCnt="0"/>
      <dgm:spPr/>
    </dgm:pt>
    <dgm:pt modelId="{C928942C-C880-47BB-9CF8-56DCA2561E42}" type="pres">
      <dgm:prSet presAssocID="{A8750754-6C6E-47A4-B08C-4B8537291A53}" presName="tx2" presStyleLbl="revTx" presStyleIdx="5" presStyleCnt="6"/>
      <dgm:spPr/>
      <dgm:t>
        <a:bodyPr/>
        <a:lstStyle/>
        <a:p>
          <a:endParaRPr lang="zh-TW" altLang="en-US"/>
        </a:p>
      </dgm:t>
    </dgm:pt>
    <dgm:pt modelId="{FA8FE2E2-89A8-43BB-AE65-D8BD7D50D952}" type="pres">
      <dgm:prSet presAssocID="{A8750754-6C6E-47A4-B08C-4B8537291A53}" presName="vert2" presStyleCnt="0"/>
      <dgm:spPr/>
    </dgm:pt>
    <dgm:pt modelId="{0B5F9E62-2500-4C47-9C05-EB1EC74C45FB}" type="pres">
      <dgm:prSet presAssocID="{A8750754-6C6E-47A4-B08C-4B8537291A53}" presName="thinLine2b" presStyleLbl="callout" presStyleIdx="2" presStyleCnt="3"/>
      <dgm:spPr/>
    </dgm:pt>
    <dgm:pt modelId="{6F363231-0D1C-4D83-B327-F9997C4226CA}" type="pres">
      <dgm:prSet presAssocID="{A8750754-6C6E-47A4-B08C-4B8537291A53}" presName="vertSpace2b" presStyleCnt="0"/>
      <dgm:spPr/>
    </dgm:pt>
  </dgm:ptLst>
  <dgm:cxnLst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F4A5E861-ECB1-42E0-AE37-CE4687C92E03}" type="presOf" srcId="{2E192113-7958-4C79-9FA9-D72A8EAE902A}" destId="{4A989ED4-BCF8-4BC6-8485-7260564033D0}" srcOrd="0" destOrd="0" presId="urn:microsoft.com/office/officeart/2008/layout/LinedList"/>
    <dgm:cxn modelId="{8E7BEC51-28E6-40EA-AE4B-0E7CB33D9B4D}" type="presOf" srcId="{1B383F8D-E954-4FC0-9A6F-F62524A147FE}" destId="{3BBE0FD0-0990-4841-AF30-044ECDF08A70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8C864A36-FD9F-491A-B778-E49CCCFDD5D5}" type="presOf" srcId="{69B00B8D-BEF0-46E7-8BCC-80CEFD888115}" destId="{BC25C221-D830-4A8C-BB41-B58821C6E984}" srcOrd="0" destOrd="0" presId="urn:microsoft.com/office/officeart/2008/layout/LinedList"/>
    <dgm:cxn modelId="{423FA241-71FC-4188-93FA-D56FB8D07571}" type="presOf" srcId="{72DF6985-DBCE-405D-818C-6A20898098E7}" destId="{A1CB05DA-4FA3-492C-9EE7-6CECB414B31F}" srcOrd="0" destOrd="0" presId="urn:microsoft.com/office/officeart/2008/layout/LinedList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798951D6-6962-472F-846F-EB94455A36A4}" type="presOf" srcId="{EA103145-119E-4311-8523-B486B3171ECA}" destId="{6D9F4435-8300-42A8-8F1C-54E576C7CC7A}" srcOrd="0" destOrd="0" presId="urn:microsoft.com/office/officeart/2008/layout/LinedList"/>
    <dgm:cxn modelId="{FD6522E7-FF2B-4029-A45B-9140526D080E}" srcId="{4684B828-4CD2-4170-A9B7-D27FD54C81E4}" destId="{A8750754-6C6E-47A4-B08C-4B8537291A53}" srcOrd="0" destOrd="0" parTransId="{FFE0F71E-776C-4C73-941C-69B778A2E50F}" sibTransId="{A2702531-C0F8-4FBD-A588-F94621C1239E}"/>
    <dgm:cxn modelId="{FE2AF47C-C089-4CB9-9ACB-75925CF0152B}" type="presOf" srcId="{A8750754-6C6E-47A4-B08C-4B8537291A53}" destId="{C928942C-C880-47BB-9CF8-56DCA2561E42}" srcOrd="0" destOrd="0" presId="urn:microsoft.com/office/officeart/2008/layout/LinedList"/>
    <dgm:cxn modelId="{5D9DA36F-9C4C-4FA5-AF83-9450258BD5E6}" srcId="{EA103145-119E-4311-8523-B486B3171ECA}" destId="{4684B828-4CD2-4170-A9B7-D27FD54C81E4}" srcOrd="2" destOrd="0" parTransId="{9FF044A4-FF21-44D4-9F4F-6ACB0659518D}" sibTransId="{C978A6CF-FCBB-4106-BCFA-38A0A4761258}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80ECC9C0-D63C-4174-84F6-7F4FC3490B04}" type="presOf" srcId="{4684B828-4CD2-4170-A9B7-D27FD54C81E4}" destId="{61B50B80-4F50-4577-BC7B-017F42BA27D9}" srcOrd="0" destOrd="0" presId="urn:microsoft.com/office/officeart/2008/layout/LinedList"/>
    <dgm:cxn modelId="{C2D3CFF9-D958-4305-937F-1A47F8854442}" type="presParOf" srcId="{6D9F4435-8300-42A8-8F1C-54E576C7CC7A}" destId="{4BC75205-3B48-4DB1-9789-A6EF8E2C2EB7}" srcOrd="0" destOrd="0" presId="urn:microsoft.com/office/officeart/2008/layout/LinedList"/>
    <dgm:cxn modelId="{E89A5BF9-EA93-40C0-9F3C-829FA4BA9120}" type="presParOf" srcId="{6D9F4435-8300-42A8-8F1C-54E576C7CC7A}" destId="{CCDF6E67-8B52-4813-A4E9-B83D6086DCDE}" srcOrd="1" destOrd="0" presId="urn:microsoft.com/office/officeart/2008/layout/LinedList"/>
    <dgm:cxn modelId="{F3D4CD4F-D1DE-4362-B847-C76D290B480A}" type="presParOf" srcId="{CCDF6E67-8B52-4813-A4E9-B83D6086DCDE}" destId="{A1CB05DA-4FA3-492C-9EE7-6CECB414B31F}" srcOrd="0" destOrd="0" presId="urn:microsoft.com/office/officeart/2008/layout/LinedList"/>
    <dgm:cxn modelId="{00473BCC-C89D-4A78-AF08-63C5B906EC7F}" type="presParOf" srcId="{CCDF6E67-8B52-4813-A4E9-B83D6086DCDE}" destId="{AA1DB005-EEDC-4BAF-8099-7EDFD8C1CCFD}" srcOrd="1" destOrd="0" presId="urn:microsoft.com/office/officeart/2008/layout/LinedList"/>
    <dgm:cxn modelId="{27587110-76A1-4DE7-B9A1-7A370EC81017}" type="presParOf" srcId="{AA1DB005-EEDC-4BAF-8099-7EDFD8C1CCFD}" destId="{D5FECBF6-EE08-49D7-BC23-E1C6E44FEAFC}" srcOrd="0" destOrd="0" presId="urn:microsoft.com/office/officeart/2008/layout/LinedList"/>
    <dgm:cxn modelId="{A94053E1-CDDD-420F-9CA5-ED15C3B1DFD9}" type="presParOf" srcId="{AA1DB005-EEDC-4BAF-8099-7EDFD8C1CCFD}" destId="{2A1954D5-0064-4516-972E-C8FF6E0DC77E}" srcOrd="1" destOrd="0" presId="urn:microsoft.com/office/officeart/2008/layout/LinedList"/>
    <dgm:cxn modelId="{696C77EC-BFE8-40D6-873B-D47E91FACFC4}" type="presParOf" srcId="{2A1954D5-0064-4516-972E-C8FF6E0DC77E}" destId="{31BC2929-C93A-40DF-ABB9-0E97A7B428F7}" srcOrd="0" destOrd="0" presId="urn:microsoft.com/office/officeart/2008/layout/LinedList"/>
    <dgm:cxn modelId="{BB9D98B3-CC4D-435D-A00A-52CBF2EC309C}" type="presParOf" srcId="{2A1954D5-0064-4516-972E-C8FF6E0DC77E}" destId="{3BBE0FD0-0990-4841-AF30-044ECDF08A70}" srcOrd="1" destOrd="0" presId="urn:microsoft.com/office/officeart/2008/layout/LinedList"/>
    <dgm:cxn modelId="{0E932B9C-BC83-4344-B5EA-45192F67A017}" type="presParOf" srcId="{2A1954D5-0064-4516-972E-C8FF6E0DC77E}" destId="{BB5AF840-8B62-4004-BAAE-9DCAD08ACCE1}" srcOrd="2" destOrd="0" presId="urn:microsoft.com/office/officeart/2008/layout/LinedList"/>
    <dgm:cxn modelId="{D5E0E75A-935E-4542-9291-DDB8639D41DF}" type="presParOf" srcId="{AA1DB005-EEDC-4BAF-8099-7EDFD8C1CCFD}" destId="{AE42B35B-4B05-4A7F-B100-9396BBF3BC83}" srcOrd="2" destOrd="0" presId="urn:microsoft.com/office/officeart/2008/layout/LinedList"/>
    <dgm:cxn modelId="{702B9477-0B3E-4284-B992-361FA61F961D}" type="presParOf" srcId="{AA1DB005-EEDC-4BAF-8099-7EDFD8C1CCFD}" destId="{9D4781F2-16BB-48F0-A752-79F7AB3DA27C}" srcOrd="3" destOrd="0" presId="urn:microsoft.com/office/officeart/2008/layout/LinedList"/>
    <dgm:cxn modelId="{3B66ADAF-D320-45FA-BE7E-944C6AEDB48C}" type="presParOf" srcId="{6D9F4435-8300-42A8-8F1C-54E576C7CC7A}" destId="{AFB71FD4-F4F8-443A-B8D2-A6E5B84E147B}" srcOrd="2" destOrd="0" presId="urn:microsoft.com/office/officeart/2008/layout/LinedList"/>
    <dgm:cxn modelId="{DEB0B588-EE79-4F28-AC27-20D198892ECD}" type="presParOf" srcId="{6D9F4435-8300-42A8-8F1C-54E576C7CC7A}" destId="{C4CA8126-E23D-4BDA-AFCD-63DFA7B7B9CD}" srcOrd="3" destOrd="0" presId="urn:microsoft.com/office/officeart/2008/layout/LinedList"/>
    <dgm:cxn modelId="{096D2AE8-08A4-4E81-BE9B-0F0F4C9E34A9}" type="presParOf" srcId="{C4CA8126-E23D-4BDA-AFCD-63DFA7B7B9CD}" destId="{4A989ED4-BCF8-4BC6-8485-7260564033D0}" srcOrd="0" destOrd="0" presId="urn:microsoft.com/office/officeart/2008/layout/LinedList"/>
    <dgm:cxn modelId="{5E2C0D87-9D68-4666-A15B-A084AFC3D2C8}" type="presParOf" srcId="{C4CA8126-E23D-4BDA-AFCD-63DFA7B7B9CD}" destId="{6A949851-1DFE-4026-A73D-7F11E384265A}" srcOrd="1" destOrd="0" presId="urn:microsoft.com/office/officeart/2008/layout/LinedList"/>
    <dgm:cxn modelId="{8F6E535A-30AE-4570-B3B1-94EE150AD1C2}" type="presParOf" srcId="{6A949851-1DFE-4026-A73D-7F11E384265A}" destId="{57A99C7C-5800-45AE-AFA3-EF4DED2E6DEF}" srcOrd="0" destOrd="0" presId="urn:microsoft.com/office/officeart/2008/layout/LinedList"/>
    <dgm:cxn modelId="{8CDEB16B-C37E-4AF5-B3D8-50DC1D819D9E}" type="presParOf" srcId="{6A949851-1DFE-4026-A73D-7F11E384265A}" destId="{85A7D305-91EF-4095-AE9D-4796956F113A}" srcOrd="1" destOrd="0" presId="urn:microsoft.com/office/officeart/2008/layout/LinedList"/>
    <dgm:cxn modelId="{C70D2B6C-34AB-48A6-BD30-97AED1EF9D2D}" type="presParOf" srcId="{85A7D305-91EF-4095-AE9D-4796956F113A}" destId="{693BAE7D-B0AE-471E-916F-A2CCA8DC6861}" srcOrd="0" destOrd="0" presId="urn:microsoft.com/office/officeart/2008/layout/LinedList"/>
    <dgm:cxn modelId="{961FC9A8-D768-4E38-9918-EA5BCF05CFA0}" type="presParOf" srcId="{85A7D305-91EF-4095-AE9D-4796956F113A}" destId="{BC25C221-D830-4A8C-BB41-B58821C6E984}" srcOrd="1" destOrd="0" presId="urn:microsoft.com/office/officeart/2008/layout/LinedList"/>
    <dgm:cxn modelId="{4E435809-D0CD-4EC3-9F11-8ACC3229808A}" type="presParOf" srcId="{85A7D305-91EF-4095-AE9D-4796956F113A}" destId="{3AF5E7A7-C4CE-4708-83D6-0274298C523F}" srcOrd="2" destOrd="0" presId="urn:microsoft.com/office/officeart/2008/layout/LinedList"/>
    <dgm:cxn modelId="{DEFAB043-EA61-4D11-B28A-8FCAC2CEE5BD}" type="presParOf" srcId="{6A949851-1DFE-4026-A73D-7F11E384265A}" destId="{56C29217-B883-4875-9FF6-149694600C92}" srcOrd="2" destOrd="0" presId="urn:microsoft.com/office/officeart/2008/layout/LinedList"/>
    <dgm:cxn modelId="{B28A4503-50BE-4766-9CAC-89E8EE39493D}" type="presParOf" srcId="{6A949851-1DFE-4026-A73D-7F11E384265A}" destId="{1D543FF3-43F3-4357-B061-3666AF47C2F4}" srcOrd="3" destOrd="0" presId="urn:microsoft.com/office/officeart/2008/layout/LinedList"/>
    <dgm:cxn modelId="{910D4FD3-FFAF-4450-85A9-8BFB14C69F0B}" type="presParOf" srcId="{6D9F4435-8300-42A8-8F1C-54E576C7CC7A}" destId="{ABE78FD6-1017-40E6-BD45-28FE31DAEDE1}" srcOrd="4" destOrd="0" presId="urn:microsoft.com/office/officeart/2008/layout/LinedList"/>
    <dgm:cxn modelId="{5C80D0B7-A931-43A4-A3C6-ED87A09B5D7D}" type="presParOf" srcId="{6D9F4435-8300-42A8-8F1C-54E576C7CC7A}" destId="{A13F3D8B-FF75-403D-997A-6AD60248D74B}" srcOrd="5" destOrd="0" presId="urn:microsoft.com/office/officeart/2008/layout/LinedList"/>
    <dgm:cxn modelId="{077131F9-C2B7-4CA3-902B-7B59AC1460C1}" type="presParOf" srcId="{A13F3D8B-FF75-403D-997A-6AD60248D74B}" destId="{61B50B80-4F50-4577-BC7B-017F42BA27D9}" srcOrd="0" destOrd="0" presId="urn:microsoft.com/office/officeart/2008/layout/LinedList"/>
    <dgm:cxn modelId="{4C2CFDFF-E9B6-4607-A098-17FB150B28E6}" type="presParOf" srcId="{A13F3D8B-FF75-403D-997A-6AD60248D74B}" destId="{977D8DBB-FE2C-4CBE-BC2D-A0D15A46DE97}" srcOrd="1" destOrd="0" presId="urn:microsoft.com/office/officeart/2008/layout/LinedList"/>
    <dgm:cxn modelId="{B673EE15-8D44-4BC0-8130-55484DDA2388}" type="presParOf" srcId="{977D8DBB-FE2C-4CBE-BC2D-A0D15A46DE97}" destId="{02D03A24-157E-4A31-82C5-52DCAB22DDCF}" srcOrd="0" destOrd="0" presId="urn:microsoft.com/office/officeart/2008/layout/LinedList"/>
    <dgm:cxn modelId="{781C0CD0-AE5B-417C-AB5C-AE3DB2D62B98}" type="presParOf" srcId="{977D8DBB-FE2C-4CBE-BC2D-A0D15A46DE97}" destId="{41073169-DB18-463C-B99F-5BB570BDD5F4}" srcOrd="1" destOrd="0" presId="urn:microsoft.com/office/officeart/2008/layout/LinedList"/>
    <dgm:cxn modelId="{BF9A7340-0870-4292-952A-BE952E5DE0D6}" type="presParOf" srcId="{41073169-DB18-463C-B99F-5BB570BDD5F4}" destId="{7DBBA7C1-CD04-4CFA-9D3A-D8D9B0A73F23}" srcOrd="0" destOrd="0" presId="urn:microsoft.com/office/officeart/2008/layout/LinedList"/>
    <dgm:cxn modelId="{9F987323-AE2D-4A4C-AB8A-623ECC0B3BB0}" type="presParOf" srcId="{41073169-DB18-463C-B99F-5BB570BDD5F4}" destId="{C928942C-C880-47BB-9CF8-56DCA2561E42}" srcOrd="1" destOrd="0" presId="urn:microsoft.com/office/officeart/2008/layout/LinedList"/>
    <dgm:cxn modelId="{B55853FF-24A7-48EF-AAC9-DB89077C8B89}" type="presParOf" srcId="{41073169-DB18-463C-B99F-5BB570BDD5F4}" destId="{FA8FE2E2-89A8-43BB-AE65-D8BD7D50D952}" srcOrd="2" destOrd="0" presId="urn:microsoft.com/office/officeart/2008/layout/LinedList"/>
    <dgm:cxn modelId="{F925285F-931E-41F4-AEBE-6665F5D95785}" type="presParOf" srcId="{977D8DBB-FE2C-4CBE-BC2D-A0D15A46DE97}" destId="{0B5F9E62-2500-4C47-9C05-EB1EC74C45FB}" srcOrd="2" destOrd="0" presId="urn:microsoft.com/office/officeart/2008/layout/LinedList"/>
    <dgm:cxn modelId="{5A4A9CB2-4B0E-4DF9-B21F-D94247247BB4}" type="presParOf" srcId="{977D8DBB-FE2C-4CBE-BC2D-A0D15A46DE97}" destId="{6F363231-0D1C-4D83-B327-F9997C4226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圖利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之禁止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100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500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</a:t>
          </a:r>
          <a:r>
            <a:rPr lang="zh-TW" altLang="zh-TW" sz="27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以下之罰鍰，所得財產上利益，應予追繳</a:t>
          </a:r>
          <a:r>
            <a:rPr kumimoji="1" lang="zh-TW" altLang="en-US" sz="250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en-US" altLang="zh-TW" sz="1800" b="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§14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 custT="1"/>
      <dgm:spPr/>
      <dgm:t>
        <a:bodyPr anchor="ctr"/>
        <a:lstStyle/>
        <a:p>
          <a:pPr algn="l"/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請託關說之禁止 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100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500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</a:t>
          </a:r>
          <a:r>
            <a:rPr lang="zh-TW" altLang="zh-TW" sz="27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以下之罰鍰，所得財產上利益，應予追繳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altLang="zh-TW" sz="1800" b="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§14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2" custLinFactNeighborX="-3591" custLinFactNeighborY="-5101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4" custScaleX="126098" custScaleY="81343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4" custScaleX="105733" custScaleY="80121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2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2" custLinFactNeighborY="-8621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4" custScaleX="159557" custScaleY="72487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4" custScaleX="119543" custScaleY="77609" custLinFactNeighborX="-1292" custLinFactNeighborY="-8671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2" custLinFactNeighborY="-53188"/>
      <dgm:spPr/>
    </dgm:pt>
    <dgm:pt modelId="{1D543FF3-43F3-4357-B061-3666AF47C2F4}" type="pres">
      <dgm:prSet presAssocID="{69B00B8D-BEF0-46E7-8BCC-80CEFD888115}" presName="vertSpace2b" presStyleCnt="0"/>
      <dgm:spPr/>
    </dgm:pt>
  </dgm:ptLst>
  <dgm:cxnLst>
    <dgm:cxn modelId="{25E443D3-FA48-4AC1-8453-4C3D0A53644A}" type="presOf" srcId="{69B00B8D-BEF0-46E7-8BCC-80CEFD888115}" destId="{BC25C221-D830-4A8C-BB41-B58821C6E984}" srcOrd="0" destOrd="0" presId="urn:microsoft.com/office/officeart/2008/layout/LinedList"/>
    <dgm:cxn modelId="{10586FB0-FFF1-4C8D-B96C-BDC708962104}" type="presOf" srcId="{1B383F8D-E954-4FC0-9A6F-F62524A147FE}" destId="{3BBE0FD0-0990-4841-AF30-044ECDF08A70}" srcOrd="0" destOrd="0" presId="urn:microsoft.com/office/officeart/2008/layout/LinedList"/>
    <dgm:cxn modelId="{F4DA9BC2-2F0E-46F1-9099-4B754B4235FA}" type="presOf" srcId="{EA103145-119E-4311-8523-B486B3171ECA}" destId="{6D9F4435-8300-42A8-8F1C-54E576C7CC7A}" srcOrd="0" destOrd="0" presId="urn:microsoft.com/office/officeart/2008/layout/LinedList"/>
    <dgm:cxn modelId="{4D92323A-1AD6-4EC7-BCAC-019634F5057D}" type="presOf" srcId="{72DF6985-DBCE-405D-818C-6A20898098E7}" destId="{A1CB05DA-4FA3-492C-9EE7-6CECB414B31F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99706130-E2A0-4189-B2A7-AA2A777E6795}" type="presOf" srcId="{2E192113-7958-4C79-9FA9-D72A8EAE902A}" destId="{4A989ED4-BCF8-4BC6-8485-7260564033D0}" srcOrd="0" destOrd="0" presId="urn:microsoft.com/office/officeart/2008/layout/LinedList"/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EAF7BAB7-DDB0-482C-B52C-F9D1402C44A0}" type="presParOf" srcId="{6D9F4435-8300-42A8-8F1C-54E576C7CC7A}" destId="{4BC75205-3B48-4DB1-9789-A6EF8E2C2EB7}" srcOrd="0" destOrd="0" presId="urn:microsoft.com/office/officeart/2008/layout/LinedList"/>
    <dgm:cxn modelId="{E607F47D-F424-40F6-8CAE-197B57247ADE}" type="presParOf" srcId="{6D9F4435-8300-42A8-8F1C-54E576C7CC7A}" destId="{CCDF6E67-8B52-4813-A4E9-B83D6086DCDE}" srcOrd="1" destOrd="0" presId="urn:microsoft.com/office/officeart/2008/layout/LinedList"/>
    <dgm:cxn modelId="{5288E1A3-9246-4AC1-8179-1150387A42CE}" type="presParOf" srcId="{CCDF6E67-8B52-4813-A4E9-B83D6086DCDE}" destId="{A1CB05DA-4FA3-492C-9EE7-6CECB414B31F}" srcOrd="0" destOrd="0" presId="urn:microsoft.com/office/officeart/2008/layout/LinedList"/>
    <dgm:cxn modelId="{D19D6770-EBA9-4502-ACF3-89399DA80EA9}" type="presParOf" srcId="{CCDF6E67-8B52-4813-A4E9-B83D6086DCDE}" destId="{AA1DB005-EEDC-4BAF-8099-7EDFD8C1CCFD}" srcOrd="1" destOrd="0" presId="urn:microsoft.com/office/officeart/2008/layout/LinedList"/>
    <dgm:cxn modelId="{2CE1F5A5-BC37-436C-B64A-A2A929B7C149}" type="presParOf" srcId="{AA1DB005-EEDC-4BAF-8099-7EDFD8C1CCFD}" destId="{D5FECBF6-EE08-49D7-BC23-E1C6E44FEAFC}" srcOrd="0" destOrd="0" presId="urn:microsoft.com/office/officeart/2008/layout/LinedList"/>
    <dgm:cxn modelId="{FDFDE22C-4D42-43EC-A3C4-589486858D03}" type="presParOf" srcId="{AA1DB005-EEDC-4BAF-8099-7EDFD8C1CCFD}" destId="{2A1954D5-0064-4516-972E-C8FF6E0DC77E}" srcOrd="1" destOrd="0" presId="urn:microsoft.com/office/officeart/2008/layout/LinedList"/>
    <dgm:cxn modelId="{62C65BB6-7F6E-48CF-BA34-D0B94ECEF76F}" type="presParOf" srcId="{2A1954D5-0064-4516-972E-C8FF6E0DC77E}" destId="{31BC2929-C93A-40DF-ABB9-0E97A7B428F7}" srcOrd="0" destOrd="0" presId="urn:microsoft.com/office/officeart/2008/layout/LinedList"/>
    <dgm:cxn modelId="{4D41D038-3D8F-4A58-A532-2E00B4249DA0}" type="presParOf" srcId="{2A1954D5-0064-4516-972E-C8FF6E0DC77E}" destId="{3BBE0FD0-0990-4841-AF30-044ECDF08A70}" srcOrd="1" destOrd="0" presId="urn:microsoft.com/office/officeart/2008/layout/LinedList"/>
    <dgm:cxn modelId="{C62136F8-F15F-48C3-AFA9-1D4E677DF3EF}" type="presParOf" srcId="{2A1954D5-0064-4516-972E-C8FF6E0DC77E}" destId="{BB5AF840-8B62-4004-BAAE-9DCAD08ACCE1}" srcOrd="2" destOrd="0" presId="urn:microsoft.com/office/officeart/2008/layout/LinedList"/>
    <dgm:cxn modelId="{4DE1C599-96A6-4BD5-ACE6-E1769BFBED5A}" type="presParOf" srcId="{AA1DB005-EEDC-4BAF-8099-7EDFD8C1CCFD}" destId="{AE42B35B-4B05-4A7F-B100-9396BBF3BC83}" srcOrd="2" destOrd="0" presId="urn:microsoft.com/office/officeart/2008/layout/LinedList"/>
    <dgm:cxn modelId="{10354908-68B7-4706-B3DB-BF8AE79ABA75}" type="presParOf" srcId="{AA1DB005-EEDC-4BAF-8099-7EDFD8C1CCFD}" destId="{9D4781F2-16BB-48F0-A752-79F7AB3DA27C}" srcOrd="3" destOrd="0" presId="urn:microsoft.com/office/officeart/2008/layout/LinedList"/>
    <dgm:cxn modelId="{EFF30DB2-56E7-450E-8775-4CAFBB4E4EA0}" type="presParOf" srcId="{6D9F4435-8300-42A8-8F1C-54E576C7CC7A}" destId="{AFB71FD4-F4F8-443A-B8D2-A6E5B84E147B}" srcOrd="2" destOrd="0" presId="urn:microsoft.com/office/officeart/2008/layout/LinedList"/>
    <dgm:cxn modelId="{D1059057-1118-41FD-B97C-32186686701C}" type="presParOf" srcId="{6D9F4435-8300-42A8-8F1C-54E576C7CC7A}" destId="{C4CA8126-E23D-4BDA-AFCD-63DFA7B7B9CD}" srcOrd="3" destOrd="0" presId="urn:microsoft.com/office/officeart/2008/layout/LinedList"/>
    <dgm:cxn modelId="{45641436-3805-4FA8-A396-0EC537AB95EB}" type="presParOf" srcId="{C4CA8126-E23D-4BDA-AFCD-63DFA7B7B9CD}" destId="{4A989ED4-BCF8-4BC6-8485-7260564033D0}" srcOrd="0" destOrd="0" presId="urn:microsoft.com/office/officeart/2008/layout/LinedList"/>
    <dgm:cxn modelId="{DEE9643B-2629-4666-886B-A404C894879A}" type="presParOf" srcId="{C4CA8126-E23D-4BDA-AFCD-63DFA7B7B9CD}" destId="{6A949851-1DFE-4026-A73D-7F11E384265A}" srcOrd="1" destOrd="0" presId="urn:microsoft.com/office/officeart/2008/layout/LinedList"/>
    <dgm:cxn modelId="{E68262C4-1F8C-4615-966B-46DA95AC984F}" type="presParOf" srcId="{6A949851-1DFE-4026-A73D-7F11E384265A}" destId="{57A99C7C-5800-45AE-AFA3-EF4DED2E6DEF}" srcOrd="0" destOrd="0" presId="urn:microsoft.com/office/officeart/2008/layout/LinedList"/>
    <dgm:cxn modelId="{D24065A3-A3B2-4056-AAF5-4EC2B358216D}" type="presParOf" srcId="{6A949851-1DFE-4026-A73D-7F11E384265A}" destId="{85A7D305-91EF-4095-AE9D-4796956F113A}" srcOrd="1" destOrd="0" presId="urn:microsoft.com/office/officeart/2008/layout/LinedList"/>
    <dgm:cxn modelId="{17FFAB1F-7DFB-48CF-86EA-8A7E7587AA76}" type="presParOf" srcId="{85A7D305-91EF-4095-AE9D-4796956F113A}" destId="{693BAE7D-B0AE-471E-916F-A2CCA8DC6861}" srcOrd="0" destOrd="0" presId="urn:microsoft.com/office/officeart/2008/layout/LinedList"/>
    <dgm:cxn modelId="{0318987A-B875-4DD5-A50E-4E4FB49CA029}" type="presParOf" srcId="{85A7D305-91EF-4095-AE9D-4796956F113A}" destId="{BC25C221-D830-4A8C-BB41-B58821C6E984}" srcOrd="1" destOrd="0" presId="urn:microsoft.com/office/officeart/2008/layout/LinedList"/>
    <dgm:cxn modelId="{E37C4942-9C61-4E90-9486-06B668402C4A}" type="presParOf" srcId="{85A7D305-91EF-4095-AE9D-4796956F113A}" destId="{3AF5E7A7-C4CE-4708-83D6-0274298C523F}" srcOrd="2" destOrd="0" presId="urn:microsoft.com/office/officeart/2008/layout/LinedList"/>
    <dgm:cxn modelId="{A486DFB2-BF9D-4413-A4F8-3F481F946F42}" type="presParOf" srcId="{6A949851-1DFE-4026-A73D-7F11E384265A}" destId="{56C29217-B883-4875-9FF6-149694600C92}" srcOrd="2" destOrd="0" presId="urn:microsoft.com/office/officeart/2008/layout/LinedList"/>
    <dgm:cxn modelId="{4713A4B8-D7FD-4F1A-9B68-88535DEA8E6C}" type="presParOf" srcId="{6A949851-1DFE-4026-A73D-7F11E384265A}" destId="{1D543FF3-43F3-4357-B061-3666AF47C2F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56B82-3A68-4C48-BB63-9847AAA1F099}">
      <dsp:nvSpPr>
        <dsp:cNvPr id="0" name=""/>
        <dsp:cNvSpPr/>
      </dsp:nvSpPr>
      <dsp:spPr>
        <a:xfrm>
          <a:off x="1882479" y="0"/>
          <a:ext cx="1646244" cy="914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法規介紹</a:t>
          </a:r>
          <a:endParaRPr lang="en-US" altLang="zh-TW" sz="27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09266" y="26787"/>
        <a:ext cx="1592670" cy="861006"/>
      </dsp:txXfrm>
    </dsp:sp>
    <dsp:sp modelId="{032D2511-1ECF-4BAC-93E0-C1259D942CA1}">
      <dsp:nvSpPr>
        <dsp:cNvPr id="0" name=""/>
        <dsp:cNvSpPr/>
      </dsp:nvSpPr>
      <dsp:spPr>
        <a:xfrm rot="5400000">
          <a:off x="2534117" y="937445"/>
          <a:ext cx="342967" cy="41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2582132" y="971742"/>
        <a:ext cx="246937" cy="240077"/>
      </dsp:txXfrm>
    </dsp:sp>
    <dsp:sp modelId="{22928754-BAC4-4BAD-9B21-70B0C275838D}">
      <dsp:nvSpPr>
        <dsp:cNvPr id="0" name=""/>
        <dsp:cNvSpPr/>
      </dsp:nvSpPr>
      <dsp:spPr>
        <a:xfrm>
          <a:off x="1882479" y="1371870"/>
          <a:ext cx="1646244" cy="914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裁罰案例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09266" y="1398657"/>
        <a:ext cx="1592670" cy="861006"/>
      </dsp:txXfrm>
    </dsp:sp>
    <dsp:sp modelId="{4F81496C-22C8-4CAF-BD3F-F8D213964B0B}">
      <dsp:nvSpPr>
        <dsp:cNvPr id="0" name=""/>
        <dsp:cNvSpPr/>
      </dsp:nvSpPr>
      <dsp:spPr>
        <a:xfrm rot="5400000">
          <a:off x="2534117" y="2309315"/>
          <a:ext cx="342967" cy="41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2582132" y="2343612"/>
        <a:ext cx="246937" cy="240077"/>
      </dsp:txXfrm>
    </dsp:sp>
    <dsp:sp modelId="{1AAE592C-D2BA-482C-8CFF-7D61ED410F6B}">
      <dsp:nvSpPr>
        <dsp:cNvPr id="0" name=""/>
        <dsp:cNvSpPr/>
      </dsp:nvSpPr>
      <dsp:spPr>
        <a:xfrm>
          <a:off x="1882479" y="2743741"/>
          <a:ext cx="1646244" cy="914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結語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09266" y="2770528"/>
        <a:ext cx="1592670" cy="8610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0E2A9-C6EC-482A-8B9B-3D3B2DD0FEFE}">
      <dsp:nvSpPr>
        <dsp:cNvPr id="0" name=""/>
        <dsp:cNvSpPr/>
      </dsp:nvSpPr>
      <dsp:spPr>
        <a:xfrm>
          <a:off x="0" y="0"/>
          <a:ext cx="66558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2DD504-2A01-479B-818E-042E3D679630}">
      <dsp:nvSpPr>
        <dsp:cNvPr id="0" name=""/>
        <dsp:cNvSpPr/>
      </dsp:nvSpPr>
      <dsp:spPr>
        <a:xfrm>
          <a:off x="0" y="0"/>
          <a:ext cx="1331173" cy="3985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500" kern="1200" dirty="0"/>
        </a:p>
      </dsp:txBody>
      <dsp:txXfrm>
        <a:off x="0" y="0"/>
        <a:ext cx="1331173" cy="3985924"/>
      </dsp:txXfrm>
    </dsp:sp>
    <dsp:sp modelId="{92B6BFBF-B359-45A9-8A1F-31C25B9F63F8}">
      <dsp:nvSpPr>
        <dsp:cNvPr id="0" name=""/>
        <dsp:cNvSpPr/>
      </dsp:nvSpPr>
      <dsp:spPr>
        <a:xfrm>
          <a:off x="1431011" y="114050"/>
          <a:ext cx="5224857" cy="175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本法與公職人員財產申報法、政治獻金法、遊說法等，同屬我國陽光法案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31011" y="114050"/>
        <a:ext cx="5224857" cy="1759067"/>
      </dsp:txXfrm>
    </dsp:sp>
    <dsp:sp modelId="{C8B0E7D8-CA1D-47A3-AA66-7D43072DBFC9}">
      <dsp:nvSpPr>
        <dsp:cNvPr id="0" name=""/>
        <dsp:cNvSpPr/>
      </dsp:nvSpPr>
      <dsp:spPr>
        <a:xfrm>
          <a:off x="1331173" y="1873117"/>
          <a:ext cx="5324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8D8D3-9F5B-4C42-9AF3-3B0A796E9AE9}">
      <dsp:nvSpPr>
        <dsp:cNvPr id="0" name=""/>
        <dsp:cNvSpPr/>
      </dsp:nvSpPr>
      <dsp:spPr>
        <a:xfrm>
          <a:off x="1431011" y="1987167"/>
          <a:ext cx="5224857" cy="1880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以防貪</a:t>
          </a:r>
          <a:r>
            <a:rPr lang="en-US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避嫌</a:t>
          </a:r>
          <a:r>
            <a:rPr lang="en-US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為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宗旨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藉由</a:t>
          </a:r>
          <a:r>
            <a:rPr lang="zh-TW" altLang="zh-TW" sz="2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迴避制度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建立，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防制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不當利益輸送，增進民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眾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對公職人員廉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操守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和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政府決策過程之信賴</a:t>
          </a: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31011" y="1987167"/>
        <a:ext cx="5224857" cy="1880872"/>
      </dsp:txXfrm>
    </dsp:sp>
    <dsp:sp modelId="{2D6A374D-2155-4F65-BBC0-CA4359FD5AE1}">
      <dsp:nvSpPr>
        <dsp:cNvPr id="0" name=""/>
        <dsp:cNvSpPr/>
      </dsp:nvSpPr>
      <dsp:spPr>
        <a:xfrm>
          <a:off x="1331173" y="3868040"/>
          <a:ext cx="5324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89988-9321-4755-954E-9617A017FDDF}">
      <dsp:nvSpPr>
        <dsp:cNvPr id="0" name=""/>
        <dsp:cNvSpPr/>
      </dsp:nvSpPr>
      <dsp:spPr>
        <a:xfrm>
          <a:off x="2164062" y="1072012"/>
          <a:ext cx="2609668" cy="2609668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5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55575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u="sng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公職人員</a:t>
          </a:r>
          <a:endParaRPr lang="en-US" altLang="zh-TW" sz="2500" b="1" u="sng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55575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及關係人</a:t>
          </a:r>
          <a:endParaRPr lang="zh-TW" altLang="en-US" sz="2500" b="1" kern="1200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46239" y="1454189"/>
        <a:ext cx="1845314" cy="1845314"/>
      </dsp:txXfrm>
    </dsp:sp>
    <dsp:sp modelId="{4AEA1051-0618-4485-8F9B-7BAA21FB6EA8}">
      <dsp:nvSpPr>
        <dsp:cNvPr id="0" name=""/>
        <dsp:cNvSpPr/>
      </dsp:nvSpPr>
      <dsp:spPr>
        <a:xfrm>
          <a:off x="2698953" y="-15998"/>
          <a:ext cx="1409416" cy="1402710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二親等以內親屬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05357" y="189424"/>
        <a:ext cx="996608" cy="991866"/>
      </dsp:txXfrm>
    </dsp:sp>
    <dsp:sp modelId="{F0952A54-8935-475F-A409-BCCC14F42C39}">
      <dsp:nvSpPr>
        <dsp:cNvPr id="0" name=""/>
        <dsp:cNvSpPr/>
      </dsp:nvSpPr>
      <dsp:spPr>
        <a:xfrm>
          <a:off x="4506107" y="1609217"/>
          <a:ext cx="1661406" cy="1551278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配偶或共同生活之家屬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49414" y="1836396"/>
        <a:ext cx="1174792" cy="1096920"/>
      </dsp:txXfrm>
    </dsp:sp>
    <dsp:sp modelId="{B2114632-796D-45E7-B863-DC497D0DB36A}">
      <dsp:nvSpPr>
        <dsp:cNvPr id="0" name=""/>
        <dsp:cNvSpPr/>
      </dsp:nvSpPr>
      <dsp:spPr>
        <a:xfrm>
          <a:off x="2776574" y="3423923"/>
          <a:ext cx="1396655" cy="130483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信託財產之受託人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81109" y="3615012"/>
        <a:ext cx="987585" cy="922656"/>
      </dsp:txXfrm>
    </dsp:sp>
    <dsp:sp modelId="{39187573-33D3-4DF7-9EA0-C5ECF869D78A}">
      <dsp:nvSpPr>
        <dsp:cNvPr id="0" name=""/>
        <dsp:cNvSpPr/>
      </dsp:nvSpPr>
      <dsp:spPr>
        <a:xfrm>
          <a:off x="282340" y="1441646"/>
          <a:ext cx="2019661" cy="1930580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ts val="288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擔任負責人、董事、監察人或經理人之 </a:t>
          </a:r>
          <a:r>
            <a:rPr lang="zh-TW" altLang="en-US" sz="1800" b="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營利事業</a:t>
          </a:r>
          <a:endParaRPr lang="zh-TW" altLang="en-US" sz="1800" b="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8113" y="1724373"/>
        <a:ext cx="1428115" cy="1365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75205-3B48-4DB1-9789-A6EF8E2C2EB7}">
      <dsp:nvSpPr>
        <dsp:cNvPr id="0" name=""/>
        <dsp:cNvSpPr/>
      </dsp:nvSpPr>
      <dsp:spPr>
        <a:xfrm>
          <a:off x="0" y="2057"/>
          <a:ext cx="5576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B05DA-4FA3-492C-9EE7-6CECB414B31F}">
      <dsp:nvSpPr>
        <dsp:cNvPr id="0" name=""/>
        <dsp:cNvSpPr/>
      </dsp:nvSpPr>
      <dsp:spPr>
        <a:xfrm>
          <a:off x="0" y="2057"/>
          <a:ext cx="851438" cy="140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ts val="2700"/>
            </a:lnSpc>
            <a:spcBef>
              <a:spcPct val="0"/>
            </a:spcBef>
            <a:spcAft>
              <a:spcPct val="35000"/>
            </a:spcAft>
          </a:pPr>
          <a:endParaRPr lang="zh-TW" altLang="en-US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057"/>
        <a:ext cx="851438" cy="1403372"/>
      </dsp:txXfrm>
    </dsp:sp>
    <dsp:sp modelId="{3BBE0FD0-0990-4841-AF30-044ECDF08A70}">
      <dsp:nvSpPr>
        <dsp:cNvPr id="0" name=""/>
        <dsp:cNvSpPr/>
      </dsp:nvSpPr>
      <dsp:spPr>
        <a:xfrm>
          <a:off x="515092" y="5473"/>
          <a:ext cx="4665475" cy="1274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所謂負責人，不以登記名義負責人為限，亦包含實際經營業務或掌管人事、財務之</a:t>
          </a:r>
          <a:r>
            <a:rPr lang="zh-TW" altLang="en-US" sz="24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實際負責人</a:t>
          </a:r>
          <a:r>
            <a:rPr lang="zh-TW" altLang="en-US" sz="24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b="0" kern="12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5092" y="5473"/>
        <a:ext cx="4665475" cy="1274547"/>
      </dsp:txXfrm>
    </dsp:sp>
    <dsp:sp modelId="{AE42B35B-4B05-4A7F-B100-9396BBF3BC83}">
      <dsp:nvSpPr>
        <dsp:cNvPr id="0" name=""/>
        <dsp:cNvSpPr/>
      </dsp:nvSpPr>
      <dsp:spPr>
        <a:xfrm>
          <a:off x="851438" y="1340332"/>
          <a:ext cx="27008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71FD4-F4F8-443A-B8D2-A6E5B84E147B}">
      <dsp:nvSpPr>
        <dsp:cNvPr id="0" name=""/>
        <dsp:cNvSpPr/>
      </dsp:nvSpPr>
      <dsp:spPr>
        <a:xfrm>
          <a:off x="0" y="1405430"/>
          <a:ext cx="5576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89ED4-BCF8-4BC6-8485-7260564033D0}">
      <dsp:nvSpPr>
        <dsp:cNvPr id="0" name=""/>
        <dsp:cNvSpPr/>
      </dsp:nvSpPr>
      <dsp:spPr>
        <a:xfrm>
          <a:off x="0" y="1405430"/>
          <a:ext cx="883688" cy="140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405430"/>
        <a:ext cx="883688" cy="1403372"/>
      </dsp:txXfrm>
    </dsp:sp>
    <dsp:sp modelId="{BC25C221-D830-4A8C-BB41-B58821C6E984}">
      <dsp:nvSpPr>
        <dsp:cNvPr id="0" name=""/>
        <dsp:cNvSpPr/>
      </dsp:nvSpPr>
      <dsp:spPr>
        <a:xfrm>
          <a:off x="531244" y="1455112"/>
          <a:ext cx="4634487" cy="1274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所謂營利事業，指所得稅法第</a:t>
          </a:r>
          <a:r>
            <a:rPr lang="en-US" altLang="zh-TW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條第</a:t>
          </a:r>
          <a:r>
            <a:rPr lang="en-US" altLang="zh-TW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項規定之營利事業，以營利為目的，不包含財團法人。</a:t>
          </a:r>
          <a:endParaRPr lang="zh-TW" altLang="en-US" sz="1800" b="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1244" y="1455112"/>
        <a:ext cx="4634487" cy="1274547"/>
      </dsp:txXfrm>
    </dsp:sp>
    <dsp:sp modelId="{56C29217-B883-4875-9FF6-149694600C92}">
      <dsp:nvSpPr>
        <dsp:cNvPr id="0" name=""/>
        <dsp:cNvSpPr/>
      </dsp:nvSpPr>
      <dsp:spPr>
        <a:xfrm>
          <a:off x="883688" y="2743704"/>
          <a:ext cx="29971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78FD6-1017-40E6-BD45-28FE31DAEDE1}">
      <dsp:nvSpPr>
        <dsp:cNvPr id="0" name=""/>
        <dsp:cNvSpPr/>
      </dsp:nvSpPr>
      <dsp:spPr>
        <a:xfrm>
          <a:off x="0" y="2808802"/>
          <a:ext cx="5576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50B80-4F50-4577-BC7B-017F42BA27D9}">
      <dsp:nvSpPr>
        <dsp:cNvPr id="0" name=""/>
        <dsp:cNvSpPr/>
      </dsp:nvSpPr>
      <dsp:spPr>
        <a:xfrm>
          <a:off x="0" y="2808802"/>
          <a:ext cx="1292678" cy="140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808802"/>
        <a:ext cx="1292678" cy="1403372"/>
      </dsp:txXfrm>
    </dsp:sp>
    <dsp:sp modelId="{C928942C-C880-47BB-9CF8-56DCA2561E42}">
      <dsp:nvSpPr>
        <dsp:cNvPr id="0" name=""/>
        <dsp:cNvSpPr/>
      </dsp:nvSpPr>
      <dsp:spPr>
        <a:xfrm>
          <a:off x="532731" y="2913392"/>
          <a:ext cx="4197631" cy="1274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本項關係人主要為</a:t>
          </a:r>
          <a:r>
            <a:rPr lang="zh-TW" altLang="en-US" sz="25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信託業者</a:t>
          </a: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8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2731" y="2913392"/>
        <a:ext cx="4197631" cy="1274547"/>
      </dsp:txXfrm>
    </dsp:sp>
    <dsp:sp modelId="{0B5F9E62-2500-4C47-9C05-EB1EC74C45FB}">
      <dsp:nvSpPr>
        <dsp:cNvPr id="0" name=""/>
        <dsp:cNvSpPr/>
      </dsp:nvSpPr>
      <dsp:spPr>
        <a:xfrm>
          <a:off x="1292678" y="4147077"/>
          <a:ext cx="4277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D18D7-A1E5-4F49-8CC8-734093331C60}">
      <dsp:nvSpPr>
        <dsp:cNvPr id="0" name=""/>
        <dsp:cNvSpPr/>
      </dsp:nvSpPr>
      <dsp:spPr>
        <a:xfrm>
          <a:off x="6751" y="1407743"/>
          <a:ext cx="1889457" cy="60788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財產上利益</a:t>
          </a:r>
          <a:endParaRPr lang="zh-TW" altLang="en-US" sz="2800" b="1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555" y="1425547"/>
        <a:ext cx="1853849" cy="572278"/>
      </dsp:txXfrm>
    </dsp:sp>
    <dsp:sp modelId="{DE445355-697B-4950-ABE3-91DB88F19EAA}">
      <dsp:nvSpPr>
        <dsp:cNvPr id="0" name=""/>
        <dsp:cNvSpPr/>
      </dsp:nvSpPr>
      <dsp:spPr>
        <a:xfrm rot="17501780">
          <a:off x="1481632" y="1089115"/>
          <a:ext cx="1315460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1315460" y="11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99"/>
            </a:solidFill>
          </a:endParaRPr>
        </a:p>
      </dsp:txBody>
      <dsp:txXfrm>
        <a:off x="2106476" y="1067665"/>
        <a:ext cx="65773" cy="65773"/>
      </dsp:txXfrm>
    </dsp:sp>
    <dsp:sp modelId="{43147EBD-4DB3-4953-A6A8-F93E53E8064C}">
      <dsp:nvSpPr>
        <dsp:cNvPr id="0" name=""/>
        <dsp:cNvSpPr/>
      </dsp:nvSpPr>
      <dsp:spPr>
        <a:xfrm>
          <a:off x="2382517" y="185475"/>
          <a:ext cx="4494603" cy="6078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動產、不動產</a:t>
          </a:r>
          <a:endParaRPr lang="zh-TW" altLang="en-US" sz="28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00321" y="203279"/>
        <a:ext cx="4458995" cy="572278"/>
      </dsp:txXfrm>
    </dsp:sp>
    <dsp:sp modelId="{6C04228A-B9A7-4F4A-99FA-A556E6671C04}">
      <dsp:nvSpPr>
        <dsp:cNvPr id="0" name=""/>
        <dsp:cNvSpPr/>
      </dsp:nvSpPr>
      <dsp:spPr>
        <a:xfrm rot="18774433">
          <a:off x="1782210" y="1438650"/>
          <a:ext cx="714306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714306" y="11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99"/>
            </a:solidFill>
          </a:endParaRPr>
        </a:p>
      </dsp:txBody>
      <dsp:txXfrm>
        <a:off x="2121505" y="1432229"/>
        <a:ext cx="35715" cy="35715"/>
      </dsp:txXfrm>
    </dsp:sp>
    <dsp:sp modelId="{68603DAC-202D-457B-B3F6-8B620699D932}">
      <dsp:nvSpPr>
        <dsp:cNvPr id="0" name=""/>
        <dsp:cNvSpPr/>
      </dsp:nvSpPr>
      <dsp:spPr>
        <a:xfrm>
          <a:off x="2382517" y="884544"/>
          <a:ext cx="4494603" cy="607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現金、存款、外幣、有價證卷</a:t>
          </a:r>
          <a:endParaRPr lang="zh-TW" altLang="en-US" sz="26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00321" y="902348"/>
        <a:ext cx="4458995" cy="572278"/>
      </dsp:txXfrm>
    </dsp:sp>
    <dsp:sp modelId="{F59210F0-F692-4F4B-B752-C04EA3162F5C}">
      <dsp:nvSpPr>
        <dsp:cNvPr id="0" name=""/>
        <dsp:cNvSpPr/>
      </dsp:nvSpPr>
      <dsp:spPr>
        <a:xfrm rot="1192932">
          <a:off x="1880796" y="1788185"/>
          <a:ext cx="517133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517133" y="11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99"/>
            </a:solidFill>
          </a:endParaRPr>
        </a:p>
      </dsp:txBody>
      <dsp:txXfrm>
        <a:off x="2126434" y="1786693"/>
        <a:ext cx="25856" cy="25856"/>
      </dsp:txXfrm>
    </dsp:sp>
    <dsp:sp modelId="{FC2370ED-61B1-4B70-8212-A592860003B9}">
      <dsp:nvSpPr>
        <dsp:cNvPr id="0" name=""/>
        <dsp:cNvSpPr/>
      </dsp:nvSpPr>
      <dsp:spPr>
        <a:xfrm>
          <a:off x="2382517" y="1583613"/>
          <a:ext cx="4494603" cy="6078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債權或其他財產上的利益</a:t>
          </a:r>
          <a:endParaRPr lang="zh-TW" altLang="en-US" sz="28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00321" y="1601417"/>
        <a:ext cx="4458995" cy="572278"/>
      </dsp:txXfrm>
    </dsp:sp>
    <dsp:sp modelId="{6628BC17-8AB7-45DA-B709-B4D01814F6E4}">
      <dsp:nvSpPr>
        <dsp:cNvPr id="0" name=""/>
        <dsp:cNvSpPr/>
      </dsp:nvSpPr>
      <dsp:spPr>
        <a:xfrm rot="3859424">
          <a:off x="1566525" y="2224551"/>
          <a:ext cx="1163491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1163491" y="11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99"/>
            </a:solidFill>
          </a:endParaRPr>
        </a:p>
      </dsp:txBody>
      <dsp:txXfrm>
        <a:off x="2119183" y="2206901"/>
        <a:ext cx="58174" cy="58174"/>
      </dsp:txXfrm>
    </dsp:sp>
    <dsp:sp modelId="{93BF7D3C-1024-433A-B0B8-11E76D3B3C6D}">
      <dsp:nvSpPr>
        <dsp:cNvPr id="0" name=""/>
        <dsp:cNvSpPr/>
      </dsp:nvSpPr>
      <dsp:spPr>
        <a:xfrm>
          <a:off x="2400332" y="2282683"/>
          <a:ext cx="4494603" cy="955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其他具有經濟價值</a:t>
          </a:r>
          <a:endParaRPr lang="en-US" altLang="zh-TW" sz="2400" kern="1200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或得以金錢交易取得之利益</a:t>
          </a:r>
          <a:endParaRPr lang="zh-TW" altLang="en-US" sz="24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28309" y="2310660"/>
        <a:ext cx="4438649" cy="899260"/>
      </dsp:txXfrm>
    </dsp:sp>
    <dsp:sp modelId="{211C4F89-417D-4125-A278-9037E03A3965}">
      <dsp:nvSpPr>
        <dsp:cNvPr id="0" name=""/>
        <dsp:cNvSpPr/>
      </dsp:nvSpPr>
      <dsp:spPr>
        <a:xfrm>
          <a:off x="6751" y="3659737"/>
          <a:ext cx="1900520" cy="60788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非財產上利益</a:t>
          </a:r>
          <a:endParaRPr lang="zh-TW" altLang="en-US" sz="2400" b="1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555" y="3677541"/>
        <a:ext cx="1864912" cy="572278"/>
      </dsp:txXfrm>
    </dsp:sp>
    <dsp:sp modelId="{2F979735-F1EE-4454-BBF1-72B8C5EEBE11}">
      <dsp:nvSpPr>
        <dsp:cNvPr id="0" name=""/>
        <dsp:cNvSpPr/>
      </dsp:nvSpPr>
      <dsp:spPr>
        <a:xfrm rot="67084">
          <a:off x="1907225" y="3957055"/>
          <a:ext cx="493154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493154" y="11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99"/>
            </a:solidFill>
          </a:endParaRPr>
        </a:p>
      </dsp:txBody>
      <dsp:txXfrm>
        <a:off x="2141473" y="3956163"/>
        <a:ext cx="24657" cy="24657"/>
      </dsp:txXfrm>
    </dsp:sp>
    <dsp:sp modelId="{5420FF78-800D-443B-A4D2-FC4C02B4D5B8}">
      <dsp:nvSpPr>
        <dsp:cNvPr id="0" name=""/>
        <dsp:cNvSpPr/>
      </dsp:nvSpPr>
      <dsp:spPr>
        <a:xfrm>
          <a:off x="2400332" y="3338703"/>
          <a:ext cx="4494603" cy="12692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有利公職人員或其關係人於政府機關、公立學校、公營事業機構之</a:t>
          </a:r>
          <a:r>
            <a:rPr lang="zh-TW" altLang="en-US" sz="22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任用、陞遷、調動及其它人事措施</a:t>
          </a:r>
          <a:r>
            <a:rPr lang="zh-TW" altLang="en-US" sz="22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200" b="1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37506" y="3375877"/>
        <a:ext cx="4420255" cy="1194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1DBF1-1FC1-4FA5-8BB1-0D19B1627E08}">
      <dsp:nvSpPr>
        <dsp:cNvPr id="0" name=""/>
        <dsp:cNvSpPr/>
      </dsp:nvSpPr>
      <dsp:spPr>
        <a:xfrm>
          <a:off x="0" y="358511"/>
          <a:ext cx="667926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b="1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399" y="417910"/>
        <a:ext cx="6560462" cy="1098002"/>
      </dsp:txXfrm>
    </dsp:sp>
    <dsp:sp modelId="{BAE2E97E-ACB9-419C-A52C-015162669060}">
      <dsp:nvSpPr>
        <dsp:cNvPr id="0" name=""/>
        <dsp:cNvSpPr/>
      </dsp:nvSpPr>
      <dsp:spPr>
        <a:xfrm>
          <a:off x="0" y="1858227"/>
          <a:ext cx="8084510" cy="275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83" tIns="38100" rIns="213360" bIns="38100" numCol="1" spcCol="1270" anchor="t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考績之評定</a:t>
          </a:r>
          <a:endParaRPr lang="zh-TW" altLang="en-US" sz="30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000" b="1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進用技工、工友、清潔隊員</a:t>
          </a:r>
          <a:endParaRPr lang="zh-TW" altLang="en-US" sz="3000" b="1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聘僱用人員</a:t>
          </a:r>
          <a:endParaRPr lang="zh-TW" altLang="en-US" sz="30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勞務派遣</a:t>
          </a:r>
          <a:r>
            <a:rPr lang="en-US" altLang="zh-TW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zh-TW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人力派遣公司人員之派遣</a:t>
          </a:r>
          <a:r>
            <a:rPr lang="en-US" altLang="zh-TW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0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僱用按日計酬臨時人員</a:t>
          </a:r>
          <a:endParaRPr lang="zh-TW" altLang="en-US" sz="30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858227"/>
        <a:ext cx="8084510" cy="27582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DDCB53D-E372-4EB2-A858-F503AEB35127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FF5CE17-C67C-4B5C-AA33-1C2030014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65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CF8A485-0793-4654-AEB0-425FDC7B9C42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A2BDAE3-01CD-45FC-8748-35BD42D194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92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59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84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04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52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441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職務代理</a:t>
            </a:r>
            <a:r>
              <a:rPr lang="en-US" altLang="zh-TW" smtClean="0"/>
              <a:t>:</a:t>
            </a:r>
            <a:r>
              <a:rPr lang="zh-TW" altLang="en-US" smtClean="0"/>
              <a:t>各機關依憲法或法令排定順序代理其職務之人，非臨時由應迴避之公職人員任意指定之代理人。</a:t>
            </a:r>
          </a:p>
          <a:p>
            <a:r>
              <a:rPr kumimoji="0" lang="zh-TW" altLang="en-US" smtClean="0"/>
              <a:t>書面應記載事項</a:t>
            </a:r>
            <a:r>
              <a:rPr kumimoji="0" lang="en-US" altLang="zh-TW" smtClean="0"/>
              <a:t>:</a:t>
            </a:r>
            <a:r>
              <a:rPr kumimoji="0" lang="zh-TW" altLang="en-US" smtClean="0"/>
              <a:t>應迴避公職人員姓名、出生年月日、服務機關及職稱、應迴避事項及理由、受理報備機關、報備日期</a:t>
            </a:r>
          </a:p>
        </p:txBody>
      </p:sp>
    </p:spTree>
    <p:extLst>
      <p:ext uri="{BB962C8B-B14F-4D97-AF65-F5344CB8AC3E}">
        <p14:creationId xmlns:p14="http://schemas.microsoft.com/office/powerpoint/2010/main" val="271130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36876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29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556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11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54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27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240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661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655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03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04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20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53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18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77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83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1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7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65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38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18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1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21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14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57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92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83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4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8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.png"/><Relationship Id="rId9" Type="http://schemas.microsoft.com/office/2007/relationships/diagramDrawing" Target="../diagrams/drawin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.png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5038" y="1192530"/>
            <a:ext cx="7543800" cy="2314194"/>
          </a:xfrm>
        </p:spPr>
        <p:txBody>
          <a:bodyPr>
            <a:normAutofit/>
          </a:bodyPr>
          <a:lstStyle/>
          <a:p>
            <a:pPr algn="ctr"/>
            <a:r>
              <a:rPr lang="zh-TW" altLang="en-US" sz="43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公職人員利益衝突迴避規範</a:t>
            </a:r>
            <a:endParaRPr lang="zh-TW" altLang="en-US" sz="43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5038" y="4514207"/>
            <a:ext cx="7543800" cy="8572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en-US" sz="26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單位：政風處</a:t>
            </a:r>
            <a:endParaRPr lang="en-US" altLang="zh-TW" sz="26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algn="ctr"/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2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271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495380"/>
              </p:ext>
            </p:extLst>
          </p:nvPr>
        </p:nvGraphicFramePr>
        <p:xfrm>
          <a:off x="1086013" y="1487464"/>
          <a:ext cx="7692228" cy="450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禁止態樣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302493" y="6183666"/>
            <a:ext cx="3750126" cy="419264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蒙其利之對價性契約</a:t>
            </a:r>
            <a:endParaRPr lang="en-US" altLang="zh-TW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486400" y="5813659"/>
            <a:ext cx="0" cy="37000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889929"/>
              </p:ext>
            </p:extLst>
          </p:nvPr>
        </p:nvGraphicFramePr>
        <p:xfrm>
          <a:off x="1201514" y="1696883"/>
          <a:ext cx="7103447" cy="38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53612" y="123834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違反效果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3378950" y="5607930"/>
            <a:ext cx="4427138" cy="777217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處分機關：</a:t>
            </a:r>
            <a:r>
              <a:rPr lang="zh-TW" altLang="en-US" sz="20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應向監察院申報財產之人員，由監察院，其餘由法務部為之</a:t>
            </a:r>
            <a:r>
              <a:rPr lang="zh-TW" altLang="en-US" sz="2000" dirty="0">
                <a:solidFill>
                  <a:srgbClr val="0000FF"/>
                </a:solidFill>
                <a:ea typeface="標楷體" panose="03000509000000000000" pitchFamily="65" charset="-120"/>
              </a:rPr>
              <a:t>。</a:t>
            </a:r>
            <a:endParaRPr lang="en-US" altLang="zh-TW" sz="20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994189" y="1963382"/>
            <a:ext cx="7554060" cy="4342231"/>
            <a:chOff x="811309" y="1848128"/>
            <a:chExt cx="7554060" cy="4342231"/>
          </a:xfrm>
        </p:grpSpPr>
        <p:sp>
          <p:nvSpPr>
            <p:cNvPr id="8" name="直線接點 7"/>
            <p:cNvSpPr/>
            <p:nvPr/>
          </p:nvSpPr>
          <p:spPr>
            <a:xfrm>
              <a:off x="941034" y="1848128"/>
              <a:ext cx="73076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手繪多邊形 16"/>
            <p:cNvSpPr/>
            <p:nvPr/>
          </p:nvSpPr>
          <p:spPr>
            <a:xfrm>
              <a:off x="811309" y="3307469"/>
              <a:ext cx="1853244" cy="1210184"/>
            </a:xfrm>
            <a:custGeom>
              <a:avLst/>
              <a:gdLst>
                <a:gd name="connsiteX0" fmla="*/ 0 w 1464674"/>
                <a:gd name="connsiteY0" fmla="*/ 0 h 1210184"/>
                <a:gd name="connsiteX1" fmla="*/ 1464674 w 1464674"/>
                <a:gd name="connsiteY1" fmla="*/ 0 h 1210184"/>
                <a:gd name="connsiteX2" fmla="*/ 1464674 w 1464674"/>
                <a:gd name="connsiteY2" fmla="*/ 1210184 h 1210184"/>
                <a:gd name="connsiteX3" fmla="*/ 0 w 1464674"/>
                <a:gd name="connsiteY3" fmla="*/ 1210184 h 1210184"/>
                <a:gd name="connsiteX4" fmla="*/ 0 w 1464674"/>
                <a:gd name="connsiteY4" fmla="*/ 0 h 12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674" h="1210184">
                  <a:moveTo>
                    <a:pt x="0" y="0"/>
                  </a:moveTo>
                  <a:lnTo>
                    <a:pt x="1464674" y="0"/>
                  </a:lnTo>
                  <a:lnTo>
                    <a:pt x="1464674" y="1210184"/>
                  </a:lnTo>
                  <a:lnTo>
                    <a:pt x="0" y="12101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ts val="33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交易行為</a:t>
              </a:r>
              <a:r>
                <a:rPr lang="zh-TW" altLang="en-US" sz="28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之禁止</a:t>
              </a:r>
              <a:endParaRPr lang="zh-TW" altLang="en-US" sz="2800" b="1" kern="12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2405708" y="2260326"/>
              <a:ext cx="5959661" cy="3321639"/>
            </a:xfrm>
            <a:custGeom>
              <a:avLst/>
              <a:gdLst>
                <a:gd name="connsiteX0" fmla="*/ 0 w 5745899"/>
                <a:gd name="connsiteY0" fmla="*/ 0 h 1517701"/>
                <a:gd name="connsiteX1" fmla="*/ 5745899 w 5745899"/>
                <a:gd name="connsiteY1" fmla="*/ 0 h 1517701"/>
                <a:gd name="connsiteX2" fmla="*/ 5745899 w 5745899"/>
                <a:gd name="connsiteY2" fmla="*/ 1517701 h 1517701"/>
                <a:gd name="connsiteX3" fmla="*/ 0 w 5745899"/>
                <a:gd name="connsiteY3" fmla="*/ 1517701 h 1517701"/>
                <a:gd name="connsiteX4" fmla="*/ 0 w 5745899"/>
                <a:gd name="connsiteY4" fmla="*/ 0 h 151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5899" h="1517701">
                  <a:moveTo>
                    <a:pt x="0" y="0"/>
                  </a:moveTo>
                  <a:lnTo>
                    <a:pt x="5745899" y="0"/>
                  </a:lnTo>
                  <a:lnTo>
                    <a:pt x="5745899" y="1517701"/>
                  </a:lnTo>
                  <a:lnTo>
                    <a:pt x="0" y="15177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342900" lvl="0" indent="-3429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交易金額未逾新臺幣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萬元者，處新臺幣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5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萬元以下罰鍰。</a:t>
              </a:r>
              <a:endParaRPr lang="en-US" altLang="zh-TW" sz="2400" kern="1200" dirty="0" smtClean="0">
                <a:solidFill>
                  <a:srgbClr val="00009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lvl="0" indent="-3429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萬元以上未逾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萬元者，處新臺幣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6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50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萬元以下罰鍰。</a:t>
              </a:r>
              <a:endParaRPr lang="en-US" altLang="zh-TW" sz="2400" kern="1200" dirty="0" smtClean="0">
                <a:solidFill>
                  <a:srgbClr val="00009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lvl="0" indent="-3429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萬元以上未逾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1,000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萬元者，處新臺幣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60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500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萬元以下罰鍰。</a:t>
              </a:r>
              <a:endParaRPr lang="en-US" altLang="zh-TW" sz="2400" kern="1200" dirty="0" smtClean="0">
                <a:solidFill>
                  <a:srgbClr val="00009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lvl="0" indent="-3429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交易金額新臺幣</a:t>
              </a:r>
              <a:r>
                <a:rPr lang="en-US" altLang="zh-TW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1,000</a:t>
              </a: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萬元以上者，處新臺幣</a:t>
              </a:r>
              <a:r>
                <a:rPr lang="en-US" altLang="zh-TW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600</a:t>
              </a: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萬元以上該交易金額 </a:t>
              </a:r>
              <a:r>
                <a:rPr lang="zh-TW" altLang="en-US" sz="2400" b="1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一倍以下</a:t>
              </a: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罰鍰。</a:t>
              </a:r>
              <a:r>
                <a:rPr lang="en-US" altLang="zh-TW" sz="2400" b="0" kern="12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§15</a:t>
              </a:r>
              <a:endParaRPr lang="zh-TW" altLang="en-US" sz="2400" b="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直線接點 18"/>
            <p:cNvSpPr/>
            <p:nvPr/>
          </p:nvSpPr>
          <p:spPr>
            <a:xfrm>
              <a:off x="2405708" y="6190359"/>
              <a:ext cx="4847027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標題 1"/>
          <p:cNvSpPr txBox="1">
            <a:spLocks/>
          </p:cNvSpPr>
          <p:nvPr/>
        </p:nvSpPr>
        <p:spPr>
          <a:xfrm>
            <a:off x="994189" y="299261"/>
            <a:ext cx="383566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違反效果（續）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1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57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迴避類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</a:p>
        </p:txBody>
      </p:sp>
      <p:graphicFrame>
        <p:nvGraphicFramePr>
          <p:cNvPr id="8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353818"/>
              </p:ext>
            </p:extLst>
          </p:nvPr>
        </p:nvGraphicFramePr>
        <p:xfrm>
          <a:off x="1086013" y="1487464"/>
          <a:ext cx="7692228" cy="450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630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0" name="Text Box 19"/>
          <p:cNvSpPr txBox="1">
            <a:spLocks noChangeArrowheads="1"/>
          </p:cNvSpPr>
          <p:nvPr/>
        </p:nvSpPr>
        <p:spPr bwMode="auto">
          <a:xfrm>
            <a:off x="856166" y="4839886"/>
            <a:ext cx="81235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未自行迴避：處新臺幣100萬元以上500萬元以下罰鍰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§16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公職人員於自行迴避前，所為之同意、否決、決定、建議、提案、調查等行為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均屬無效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，應由其職務代理人重新為之。</a:t>
            </a:r>
            <a:r>
              <a:rPr lang="en-US" altLang="zh-TW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en-US" altLang="zh-TW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11)</a:t>
            </a:r>
            <a:endParaRPr lang="zh-TW" altLang="en-US" sz="2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7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群組 6"/>
          <p:cNvGrpSpPr/>
          <p:nvPr/>
        </p:nvGrpSpPr>
        <p:grpSpPr>
          <a:xfrm>
            <a:off x="784512" y="690955"/>
            <a:ext cx="5770291" cy="1450757"/>
            <a:chOff x="784512" y="690955"/>
            <a:chExt cx="5770291" cy="1450757"/>
          </a:xfrm>
        </p:grpSpPr>
        <p:sp>
          <p:nvSpPr>
            <p:cNvPr id="19" name="標題 1"/>
            <p:cNvSpPr txBox="1">
              <a:spLocks/>
            </p:cNvSpPr>
            <p:nvPr/>
          </p:nvSpPr>
          <p:spPr>
            <a:xfrm>
              <a:off x="856166" y="690955"/>
              <a:ext cx="5698637" cy="14507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自行迴避處理程序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§10</a:t>
              </a:r>
              <a:endPara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512" y="1218277"/>
              <a:ext cx="2382200" cy="447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群組 7"/>
          <p:cNvGrpSpPr/>
          <p:nvPr/>
        </p:nvGrpSpPr>
        <p:grpSpPr>
          <a:xfrm>
            <a:off x="1111897" y="2123214"/>
            <a:ext cx="7299245" cy="1940481"/>
            <a:chOff x="1391030" y="2027033"/>
            <a:chExt cx="7299245" cy="1940481"/>
          </a:xfrm>
        </p:grpSpPr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>
              <a:off x="2812043" y="2068250"/>
              <a:ext cx="1655502" cy="1873568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2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停止執行職務並由職務代理人執行 </a:t>
              </a:r>
              <a:r>
                <a:rPr lang="en-US" altLang="zh-TW" sz="18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10-1</a:t>
              </a:r>
              <a:endParaRPr lang="en-US" altLang="zh-TW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>
              <a:off x="5114490" y="2027033"/>
              <a:ext cx="1532923" cy="1940481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2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書面向受理財產申報</a:t>
              </a:r>
              <a:r>
                <a:rPr lang="zh-TW" altLang="en-US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機關</a:t>
              </a:r>
              <a:r>
                <a:rPr lang="en-US" altLang="zh-TW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構</a:t>
              </a:r>
              <a:r>
                <a:rPr lang="en-US" altLang="zh-TW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報備</a:t>
              </a:r>
              <a:endParaRPr lang="en-US" altLang="zh-TW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/>
              <a:r>
                <a:rPr lang="en-US" altLang="zh-TW" sz="18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§10-2</a:t>
              </a:r>
            </a:p>
          </p:txBody>
        </p:sp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>
              <a:off x="7294358" y="2133460"/>
              <a:ext cx="1395917" cy="1650742"/>
            </a:xfrm>
            <a:prstGeom prst="flowChartDecision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標楷體" panose="03000509000000000000" pitchFamily="65" charset="-120"/>
                </a:rPr>
                <a:t>迴避</a:t>
              </a:r>
            </a:p>
          </p:txBody>
        </p:sp>
        <p:cxnSp>
          <p:nvCxnSpPr>
            <p:cNvPr id="106504" name="AutoShape 16"/>
            <p:cNvCxnSpPr>
              <a:cxnSpLocks noChangeShapeType="1"/>
            </p:cNvCxnSpPr>
            <p:nvPr/>
          </p:nvCxnSpPr>
          <p:spPr bwMode="auto">
            <a:xfrm>
              <a:off x="6647413" y="2950682"/>
              <a:ext cx="608661" cy="8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8" name="AutoShape 21"/>
            <p:cNvCxnSpPr>
              <a:cxnSpLocks noChangeShapeType="1"/>
            </p:cNvCxnSpPr>
            <p:nvPr/>
          </p:nvCxnSpPr>
          <p:spPr bwMode="auto">
            <a:xfrm>
              <a:off x="4642009" y="2950682"/>
              <a:ext cx="40859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1"/>
            <p:cNvCxnSpPr>
              <a:cxnSpLocks noChangeShapeType="1"/>
            </p:cNvCxnSpPr>
            <p:nvPr/>
          </p:nvCxnSpPr>
          <p:spPr bwMode="auto">
            <a:xfrm>
              <a:off x="2142777" y="3005034"/>
              <a:ext cx="40859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>
              <a:off x="1391030" y="2097093"/>
              <a:ext cx="638470" cy="1815882"/>
            </a:xfrm>
            <a:prstGeom prst="flowChartProcess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公職人員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4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9" name="Text Box 18"/>
          <p:cNvSpPr txBox="1">
            <a:spLocks noChangeArrowheads="1"/>
          </p:cNvSpPr>
          <p:nvPr/>
        </p:nvSpPr>
        <p:spPr bwMode="auto">
          <a:xfrm>
            <a:off x="2147815" y="5559409"/>
            <a:ext cx="5829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公職人員不得拒絕，拒絕迴避：處新臺幣150萬元以上750萬元以下罰鍰</a:t>
            </a:r>
            <a:r>
              <a:rPr lang="zh-TW" altLang="en-US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§17</a:t>
            </a:r>
            <a:r>
              <a:rPr lang="zh-TW" altLang="en-US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8561" name="Text Box 14"/>
          <p:cNvSpPr txBox="1">
            <a:spLocks noChangeArrowheads="1"/>
          </p:cNvSpPr>
          <p:nvPr/>
        </p:nvSpPr>
        <p:spPr bwMode="auto">
          <a:xfrm>
            <a:off x="5696802" y="4161457"/>
            <a:ext cx="8320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 dirty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不服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421474" y="2003752"/>
            <a:ext cx="506992" cy="1938992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利害關係人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flipH="1">
            <a:off x="2398283" y="1880205"/>
            <a:ext cx="1633652" cy="226742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200" dirty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書面向公職人員服務</a:t>
            </a:r>
            <a:r>
              <a:rPr lang="zh-TW" alt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機關</a:t>
            </a:r>
            <a:r>
              <a:rPr lang="en-US" altLang="zh-TW" sz="22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22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首長向上級</a:t>
            </a: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en-US" altLang="zh-TW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</a:t>
            </a:r>
            <a:r>
              <a:rPr lang="zh-TW" alt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申請</a:t>
            </a:r>
            <a:endParaRPr lang="zh-TW" altLang="en-US" sz="2200" dirty="0">
              <a:solidFill>
                <a:srgbClr val="0000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531116" y="2556200"/>
            <a:ext cx="958533" cy="51077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調查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6489108" y="4282340"/>
            <a:ext cx="2443135" cy="851297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命被申請迴避之公職人員</a:t>
            </a:r>
            <a:r>
              <a:rPr lang="zh-TW" altLang="en-US" sz="2200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迴避 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endParaRPr lang="en-US" altLang="zh-TW" sz="1800" b="1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6747887" y="2109934"/>
            <a:ext cx="1837848" cy="122586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200" dirty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通知申請人及公職人員</a:t>
            </a:r>
            <a:r>
              <a:rPr lang="zh-TW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zh-TW" altLang="en-US" sz="20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(施行細則§8)</a:t>
            </a:r>
          </a:p>
        </p:txBody>
      </p:sp>
      <p:cxnSp>
        <p:nvCxnSpPr>
          <p:cNvPr id="108552" name="AutoShape 9"/>
          <p:cNvCxnSpPr>
            <a:cxnSpLocks noChangeShapeType="1"/>
          </p:cNvCxnSpPr>
          <p:nvPr/>
        </p:nvCxnSpPr>
        <p:spPr bwMode="auto">
          <a:xfrm flipV="1">
            <a:off x="1934407" y="2855202"/>
            <a:ext cx="463876" cy="891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3" name="AutoShape 10"/>
          <p:cNvCxnSpPr>
            <a:cxnSpLocks noChangeShapeType="1"/>
          </p:cNvCxnSpPr>
          <p:nvPr/>
        </p:nvCxnSpPr>
        <p:spPr bwMode="auto">
          <a:xfrm>
            <a:off x="4028251" y="2811589"/>
            <a:ext cx="53711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5" name="AutoShape 12"/>
          <p:cNvCxnSpPr>
            <a:cxnSpLocks noChangeShapeType="1"/>
          </p:cNvCxnSpPr>
          <p:nvPr/>
        </p:nvCxnSpPr>
        <p:spPr bwMode="auto">
          <a:xfrm>
            <a:off x="5489648" y="2794625"/>
            <a:ext cx="124635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7" name="Text Box 14"/>
          <p:cNvSpPr txBox="1">
            <a:spLocks noChangeArrowheads="1"/>
          </p:cNvSpPr>
          <p:nvPr/>
        </p:nvSpPr>
        <p:spPr bwMode="auto">
          <a:xfrm>
            <a:off x="5701127" y="2326190"/>
            <a:ext cx="823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屬實</a:t>
            </a:r>
            <a:endParaRPr lang="zh-TW" altLang="en-US" sz="2200" dirty="0">
              <a:solidFill>
                <a:srgbClr val="0000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8560" name="Line 1040"/>
          <p:cNvSpPr>
            <a:spLocks noChangeShapeType="1"/>
          </p:cNvSpPr>
          <p:nvPr/>
        </p:nvSpPr>
        <p:spPr bwMode="auto">
          <a:xfrm>
            <a:off x="7661708" y="3335801"/>
            <a:ext cx="19251" cy="9465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350"/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583198" y="4449757"/>
            <a:ext cx="958533" cy="51077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爭訟</a:t>
            </a:r>
          </a:p>
        </p:txBody>
      </p:sp>
      <p:sp>
        <p:nvSpPr>
          <p:cNvPr id="108563" name="Rectangle 1043"/>
          <p:cNvSpPr>
            <a:spLocks noChangeArrowheads="1"/>
          </p:cNvSpPr>
          <p:nvPr/>
        </p:nvSpPr>
        <p:spPr bwMode="auto">
          <a:xfrm>
            <a:off x="1174306" y="4181974"/>
            <a:ext cx="105028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3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3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申請釋</a:t>
            </a:r>
            <a:r>
              <a:rPr lang="zh-TW" altLang="en-US" sz="13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en-US" altLang="zh-TW" sz="13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3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22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群組 24"/>
          <p:cNvGrpSpPr/>
          <p:nvPr/>
        </p:nvGrpSpPr>
        <p:grpSpPr>
          <a:xfrm>
            <a:off x="784512" y="690955"/>
            <a:ext cx="6415185" cy="1450757"/>
            <a:chOff x="784512" y="690955"/>
            <a:chExt cx="5770291" cy="1450757"/>
          </a:xfrm>
        </p:grpSpPr>
        <p:sp>
          <p:nvSpPr>
            <p:cNvPr id="26" name="標題 1"/>
            <p:cNvSpPr txBox="1">
              <a:spLocks/>
            </p:cNvSpPr>
            <p:nvPr/>
          </p:nvSpPr>
          <p:spPr>
            <a:xfrm>
              <a:off x="856166" y="690955"/>
              <a:ext cx="5698637" cy="14507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申</a:t>
              </a:r>
              <a:r>
                <a:rPr lang="zh-TW" altLang="en-US" sz="4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請</a:t>
              </a:r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迴避處理程序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 §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13</a:t>
              </a:r>
              <a:endPara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512" y="1218277"/>
              <a:ext cx="2382200" cy="447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6" name="直線單箭頭接點 5"/>
          <p:cNvCxnSpPr/>
          <p:nvPr/>
        </p:nvCxnSpPr>
        <p:spPr>
          <a:xfrm flipH="1">
            <a:off x="5603722" y="4705146"/>
            <a:ext cx="885387" cy="1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3" name="Group 9"/>
          <p:cNvGrpSpPr>
            <a:grpSpLocks/>
          </p:cNvGrpSpPr>
          <p:nvPr/>
        </p:nvGrpSpPr>
        <p:grpSpPr bwMode="auto">
          <a:xfrm>
            <a:off x="1178324" y="2297336"/>
            <a:ext cx="7139625" cy="2164206"/>
            <a:chOff x="431" y="935"/>
            <a:chExt cx="4989" cy="2949"/>
          </a:xfrm>
        </p:grpSpPr>
        <p:sp>
          <p:nvSpPr>
            <p:cNvPr id="107524" name="AutoShape 10"/>
            <p:cNvSpPr>
              <a:spLocks noChangeArrowheads="1"/>
            </p:cNvSpPr>
            <p:nvPr/>
          </p:nvSpPr>
          <p:spPr bwMode="auto">
            <a:xfrm>
              <a:off x="431" y="935"/>
              <a:ext cx="4989" cy="2949"/>
            </a:xfrm>
            <a:prstGeom prst="homePlate">
              <a:avLst>
                <a:gd name="adj" fmla="val 16072"/>
              </a:avLst>
            </a:prstGeom>
            <a:gradFill rotWithShape="1">
              <a:gsLst>
                <a:gs pos="0">
                  <a:srgbClr val="88B8B7"/>
                </a:gs>
                <a:gs pos="100000">
                  <a:srgbClr val="3F555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800">
                <a:solidFill>
                  <a:srgbClr val="000099"/>
                </a:solidFill>
              </a:endParaRPr>
            </a:p>
          </p:txBody>
        </p:sp>
        <p:grpSp>
          <p:nvGrpSpPr>
            <p:cNvPr id="107525" name="Group 11"/>
            <p:cNvGrpSpPr>
              <a:grpSpLocks/>
            </p:cNvGrpSpPr>
            <p:nvPr/>
          </p:nvGrpSpPr>
          <p:grpSpPr bwMode="auto">
            <a:xfrm>
              <a:off x="557" y="1033"/>
              <a:ext cx="1370" cy="2715"/>
              <a:chOff x="557" y="1033"/>
              <a:chExt cx="1370" cy="2715"/>
            </a:xfrm>
          </p:grpSpPr>
          <p:sp>
            <p:nvSpPr>
              <p:cNvPr id="107526" name="Rectangle 12"/>
              <p:cNvSpPr>
                <a:spLocks noChangeArrowheads="1"/>
              </p:cNvSpPr>
              <p:nvPr/>
            </p:nvSpPr>
            <p:spPr bwMode="auto">
              <a:xfrm>
                <a:off x="557" y="1434"/>
                <a:ext cx="1370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700" dirty="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服務機關或上級機關</a:t>
                </a:r>
                <a:endParaRPr lang="ja-JP" altLang="en-US" sz="27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107527" name="Rectangle 13"/>
              <p:cNvSpPr>
                <a:spLocks noChangeArrowheads="1"/>
              </p:cNvSpPr>
              <p:nvPr/>
            </p:nvSpPr>
            <p:spPr bwMode="auto">
              <a:xfrm>
                <a:off x="557" y="1033"/>
                <a:ext cx="1370" cy="401"/>
              </a:xfrm>
              <a:prstGeom prst="rect">
                <a:avLst/>
              </a:prstGeom>
              <a:solidFill>
                <a:srgbClr val="48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ja-JP" sz="180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STEP 1</a:t>
                </a:r>
              </a:p>
            </p:txBody>
          </p:sp>
        </p:grpSp>
        <p:grpSp>
          <p:nvGrpSpPr>
            <p:cNvPr id="107528" name="Group 14"/>
            <p:cNvGrpSpPr>
              <a:grpSpLocks/>
            </p:cNvGrpSpPr>
            <p:nvPr/>
          </p:nvGrpSpPr>
          <p:grpSpPr bwMode="auto">
            <a:xfrm>
              <a:off x="2109" y="1071"/>
              <a:ext cx="1367" cy="2677"/>
              <a:chOff x="2109" y="1071"/>
              <a:chExt cx="1367" cy="2677"/>
            </a:xfrm>
          </p:grpSpPr>
          <p:sp>
            <p:nvSpPr>
              <p:cNvPr id="107529" name="Rectangle 15"/>
              <p:cNvSpPr>
                <a:spLocks noChangeArrowheads="1"/>
              </p:cNvSpPr>
              <p:nvPr/>
            </p:nvSpPr>
            <p:spPr bwMode="auto">
              <a:xfrm>
                <a:off x="2109" y="1071"/>
                <a:ext cx="1367" cy="363"/>
              </a:xfrm>
              <a:prstGeom prst="rect">
                <a:avLst/>
              </a:prstGeom>
              <a:solidFill>
                <a:srgbClr val="48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ja-JP" sz="180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STEP 2</a:t>
                </a:r>
              </a:p>
            </p:txBody>
          </p:sp>
          <p:sp>
            <p:nvSpPr>
              <p:cNvPr id="107530" name="Rectangle 16"/>
              <p:cNvSpPr>
                <a:spLocks noChangeArrowheads="1"/>
              </p:cNvSpPr>
              <p:nvPr/>
            </p:nvSpPr>
            <p:spPr bwMode="auto">
              <a:xfrm>
                <a:off x="2109" y="1434"/>
                <a:ext cx="1367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600" dirty="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知有應自行迴避未迴避之情事者</a:t>
                </a:r>
                <a:endParaRPr lang="ja-JP" altLang="en-US" sz="26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07531" name="Group 17"/>
            <p:cNvGrpSpPr>
              <a:grpSpLocks/>
            </p:cNvGrpSpPr>
            <p:nvPr/>
          </p:nvGrpSpPr>
          <p:grpSpPr bwMode="auto">
            <a:xfrm>
              <a:off x="3658" y="1071"/>
              <a:ext cx="1270" cy="2677"/>
              <a:chOff x="3658" y="1071"/>
              <a:chExt cx="1270" cy="2677"/>
            </a:xfrm>
          </p:grpSpPr>
          <p:sp>
            <p:nvSpPr>
              <p:cNvPr id="107532" name="Rectangle 18"/>
              <p:cNvSpPr>
                <a:spLocks noChangeArrowheads="1"/>
              </p:cNvSpPr>
              <p:nvPr/>
            </p:nvSpPr>
            <p:spPr bwMode="auto">
              <a:xfrm>
                <a:off x="3658" y="1071"/>
                <a:ext cx="1270" cy="363"/>
              </a:xfrm>
              <a:prstGeom prst="rect">
                <a:avLst/>
              </a:prstGeom>
              <a:solidFill>
                <a:srgbClr val="48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ja-JP" sz="180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STEP 3</a:t>
                </a:r>
              </a:p>
            </p:txBody>
          </p:sp>
          <p:sp>
            <p:nvSpPr>
              <p:cNvPr id="107533" name="Rectangle 19"/>
              <p:cNvSpPr>
                <a:spLocks noChangeArrowheads="1"/>
              </p:cNvSpPr>
              <p:nvPr/>
            </p:nvSpPr>
            <p:spPr bwMode="auto">
              <a:xfrm>
                <a:off x="3658" y="1434"/>
                <a:ext cx="1270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700" dirty="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命該公職人員迴避</a:t>
                </a:r>
                <a:endParaRPr lang="ja-JP" altLang="en-US" sz="27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107535" name="Text Box 21"/>
          <p:cNvSpPr txBox="1">
            <a:spLocks noChangeArrowheads="1"/>
          </p:cNvSpPr>
          <p:nvPr/>
        </p:nvSpPr>
        <p:spPr bwMode="auto">
          <a:xfrm>
            <a:off x="1178324" y="4998856"/>
            <a:ext cx="7330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公職人員拒絕迴避：處新臺幣150萬元以上750萬元以下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罰鍰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§17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群組 22"/>
          <p:cNvGrpSpPr/>
          <p:nvPr/>
        </p:nvGrpSpPr>
        <p:grpSpPr>
          <a:xfrm>
            <a:off x="784512" y="690955"/>
            <a:ext cx="6415185" cy="1450757"/>
            <a:chOff x="784512" y="690955"/>
            <a:chExt cx="5770291" cy="1450757"/>
          </a:xfrm>
        </p:grpSpPr>
        <p:sp>
          <p:nvSpPr>
            <p:cNvPr id="24" name="標題 1"/>
            <p:cNvSpPr txBox="1">
              <a:spLocks/>
            </p:cNvSpPr>
            <p:nvPr/>
          </p:nvSpPr>
          <p:spPr>
            <a:xfrm>
              <a:off x="856166" y="690955"/>
              <a:ext cx="5698637" cy="14507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命</a:t>
              </a:r>
              <a:r>
                <a:rPr lang="zh-TW" altLang="en-US" sz="4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令</a:t>
              </a:r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迴避處理程序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0-4</a:t>
              </a:r>
              <a:endPara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512" y="1218277"/>
              <a:ext cx="2382200" cy="447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8229298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5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24583473"/>
              </p:ext>
            </p:extLst>
          </p:nvPr>
        </p:nvGraphicFramePr>
        <p:xfrm>
          <a:off x="1581752" y="2129556"/>
          <a:ext cx="7071359" cy="456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873799" y="893086"/>
            <a:ext cx="6335523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機關首長未警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覺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態樣</a:t>
            </a:r>
            <a:endParaRPr lang="zh-TW" altLang="en-US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02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60201797"/>
              </p:ext>
            </p:extLst>
          </p:nvPr>
        </p:nvGraphicFramePr>
        <p:xfrm>
          <a:off x="1674796" y="1819175"/>
          <a:ext cx="7007190" cy="448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855289" y="922011"/>
            <a:ext cx="740380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以下申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辯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理由，實務未予採納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7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6" y="1039979"/>
            <a:ext cx="8342697" cy="4552299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矩形 2"/>
          <p:cNvSpPr/>
          <p:nvPr/>
        </p:nvSpPr>
        <p:spPr>
          <a:xfrm>
            <a:off x="3657599" y="2242686"/>
            <a:ext cx="5188017" cy="394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38438" y="2551761"/>
            <a:ext cx="800502" cy="3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041454" y="2208454"/>
            <a:ext cx="5438880" cy="3383824"/>
            <a:chOff x="1876173" y="2187742"/>
            <a:chExt cx="6583680" cy="4399811"/>
          </a:xfrm>
        </p:grpSpPr>
        <p:sp>
          <p:nvSpPr>
            <p:cNvPr id="6" name="矩形 5"/>
            <p:cNvSpPr/>
            <p:nvPr/>
          </p:nvSpPr>
          <p:spPr>
            <a:xfrm>
              <a:off x="1876173" y="2187742"/>
              <a:ext cx="6583680" cy="43998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2425393" y="2782664"/>
              <a:ext cx="5524901" cy="29823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本案吳員不</a:t>
              </a:r>
              <a:r>
                <a:rPr lang="zh-TW" altLang="en-US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服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提起行政訴訟，經臺北高等行政法院以其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身</a:t>
              </a:r>
              <a:r>
                <a:rPr lang="zh-TW" altLang="zh-TW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為校長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，假借</a:t>
              </a:r>
              <a:r>
                <a:rPr lang="zh-TW" altLang="zh-TW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職務上權力、機會和方法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聘用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其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子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代理幹事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明</a:t>
              </a:r>
              <a:r>
                <a:rPr lang="zh-TW" altLang="en-US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顯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違反</a:t>
              </a:r>
              <a:r>
                <a:rPr lang="zh-TW" altLang="zh-TW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公職人員利益衝突迴避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法規定，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判其敗訴</a:t>
              </a:r>
              <a:r>
                <a:rPr lang="zh-TW" altLang="en-US" sz="2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 rot="20709468">
            <a:off x="5712431" y="606802"/>
            <a:ext cx="3128212" cy="446276"/>
          </a:xfrm>
          <a:prstGeom prst="rect">
            <a:avLst/>
          </a:prstGeom>
          <a:solidFill>
            <a:srgbClr val="E10970"/>
          </a:solidFill>
        </p:spPr>
        <p:txBody>
          <a:bodyPr wrap="square" rtlCol="0">
            <a:spAutoFit/>
          </a:bodyPr>
          <a:lstStyle/>
          <a:p>
            <a:r>
              <a:rPr lang="zh-TW" altLang="en-US" sz="23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違反聘用二親等之親屬</a:t>
            </a:r>
            <a:endParaRPr lang="zh-TW" altLang="en-US" sz="23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68222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  <a:endParaRPr lang="zh-TW" altLang="en-US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3" descr="H:\01_第1股\0給穎琦\09_處徽LOGO\本處處徽\處徽使用手冊\橫式組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53464">
            <a:off x="-1275506" y="9815427"/>
            <a:ext cx="1208484" cy="2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6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519852372"/>
              </p:ext>
            </p:extLst>
          </p:nvPr>
        </p:nvGraphicFramePr>
        <p:xfrm>
          <a:off x="1971373" y="2213089"/>
          <a:ext cx="5411203" cy="365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435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94" y="100076"/>
            <a:ext cx="7047926" cy="6591300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矩形 5"/>
          <p:cNvSpPr/>
          <p:nvPr/>
        </p:nvSpPr>
        <p:spPr>
          <a:xfrm>
            <a:off x="2591275" y="2544102"/>
            <a:ext cx="3749194" cy="480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28790">
            <a:off x="6903751" y="586731"/>
            <a:ext cx="2017998" cy="44844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2012577" y="1669439"/>
            <a:ext cx="6149646" cy="4142734"/>
            <a:chOff x="1876173" y="2187742"/>
            <a:chExt cx="6583680" cy="4399811"/>
          </a:xfrm>
        </p:grpSpPr>
        <p:sp>
          <p:nvSpPr>
            <p:cNvPr id="14" name="矩形 13"/>
            <p:cNvSpPr/>
            <p:nvPr/>
          </p:nvSpPr>
          <p:spPr>
            <a:xfrm>
              <a:off x="1876173" y="2187742"/>
              <a:ext cx="6583680" cy="43998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385960" y="2508113"/>
              <a:ext cx="5734680" cy="375906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本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案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全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永盛實業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公司負責人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葉Ｏ桃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為時任內政部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政務次長許應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深之妹婿，董事為許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應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深之胞弟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許Ｏ生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，兩人均為許員二等親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以內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親屬，雖永盛公司提起提行政訴訟，仍遭臺北高等行政法院以其違反本法交易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行為之禁止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規定，判決敗訴定讞。</a:t>
              </a:r>
              <a:endPara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16646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722" y="395237"/>
            <a:ext cx="7263021" cy="6188776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矩形 5"/>
          <p:cNvSpPr/>
          <p:nvPr/>
        </p:nvSpPr>
        <p:spPr>
          <a:xfrm>
            <a:off x="3671884" y="395237"/>
            <a:ext cx="3749194" cy="480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28790">
            <a:off x="7015044" y="705359"/>
            <a:ext cx="2017998" cy="44844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012578" y="2208454"/>
            <a:ext cx="5735759" cy="3728929"/>
            <a:chOff x="1876173" y="2187742"/>
            <a:chExt cx="6583680" cy="4399811"/>
          </a:xfrm>
        </p:grpSpPr>
        <p:sp>
          <p:nvSpPr>
            <p:cNvPr id="9" name="矩形 8"/>
            <p:cNvSpPr/>
            <p:nvPr/>
          </p:nvSpPr>
          <p:spPr>
            <a:xfrm>
              <a:off x="1876173" y="2187742"/>
              <a:ext cx="6583680" cy="43998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676149" y="2637139"/>
              <a:ext cx="5267909" cy="37404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5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本案最高行政法院認為，臺北市長係本府最高行政首長，對於轄下市立醫院仍有一定監督關係，不論是直接或間接監督，馬前市長與其親屬仍應受本法規範，避免瓜田李下及不當利益輸送</a:t>
              </a:r>
              <a:r>
                <a:rPr lang="zh-TW" altLang="zh-TW" sz="25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5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判決中化公司敗訴定讞</a:t>
              </a:r>
              <a:r>
                <a:rPr lang="zh-TW" altLang="en-US" sz="25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25522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01377492"/>
              </p:ext>
            </p:extLst>
          </p:nvPr>
        </p:nvGraphicFramePr>
        <p:xfrm>
          <a:off x="1091023" y="1688000"/>
          <a:ext cx="7562089" cy="439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1367498" y="1047859"/>
            <a:ext cx="383566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80655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標題 1"/>
          <p:cNvSpPr txBox="1">
            <a:spLocks/>
          </p:cNvSpPr>
          <p:nvPr/>
        </p:nvSpPr>
        <p:spPr>
          <a:xfrm>
            <a:off x="2156060" y="3032258"/>
            <a:ext cx="5126164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簡報完畢，敬請裁示</a:t>
            </a:r>
            <a:endParaRPr lang="zh-TW" altLang="en-US" sz="43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7230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3475" y="670347"/>
            <a:ext cx="6655869" cy="1088068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立法意旨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512642812"/>
              </p:ext>
            </p:extLst>
          </p:nvPr>
        </p:nvGraphicFramePr>
        <p:xfrm>
          <a:off x="851837" y="1933613"/>
          <a:ext cx="6655869" cy="398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5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679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雲朵形圖說文字 206"/>
          <p:cNvSpPr/>
          <p:nvPr/>
        </p:nvSpPr>
        <p:spPr>
          <a:xfrm>
            <a:off x="7033504" y="4712221"/>
            <a:ext cx="1319772" cy="1013420"/>
          </a:xfrm>
          <a:prstGeom prst="cloudCallout">
            <a:avLst>
              <a:gd name="adj1" fmla="val -45556"/>
              <a:gd name="adj2" fmla="val -7092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雲朵形圖說文字 2"/>
          <p:cNvSpPr/>
          <p:nvPr/>
        </p:nvSpPr>
        <p:spPr>
          <a:xfrm>
            <a:off x="5968940" y="1223771"/>
            <a:ext cx="2271562" cy="1212783"/>
          </a:xfrm>
          <a:prstGeom prst="cloudCallout">
            <a:avLst>
              <a:gd name="adj1" fmla="val -54308"/>
              <a:gd name="adj2" fmla="val 6964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規範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668759"/>
              </p:ext>
            </p:extLst>
          </p:nvPr>
        </p:nvGraphicFramePr>
        <p:xfrm>
          <a:off x="1373905" y="1362835"/>
          <a:ext cx="6758666" cy="470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013441" y="2409924"/>
            <a:ext cx="11244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專指財產申報義務人</a:t>
            </a:r>
          </a:p>
        </p:txBody>
      </p:sp>
      <p:grpSp>
        <p:nvGrpSpPr>
          <p:cNvPr id="11" name="4a0b88a2-ed0e-49a6-add7-1b828bed5062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00503" y="2929283"/>
            <a:ext cx="1063022" cy="702738"/>
            <a:chOff x="2344341" y="1177009"/>
            <a:chExt cx="7503319" cy="4960266"/>
          </a:xfrm>
        </p:grpSpPr>
        <p:sp>
          <p:nvSpPr>
            <p:cNvPr id="12" name="íṧḻí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5475BC5-A868-43B9-A2E0-E2D69408AB6C}"/>
                </a:ext>
              </a:extLst>
            </p:cNvPr>
            <p:cNvSpPr/>
            <p:nvPr/>
          </p:nvSpPr>
          <p:spPr bwMode="auto">
            <a:xfrm>
              <a:off x="5908549" y="2677935"/>
              <a:ext cx="2114405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" name="ï$ļi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293AA25-0D44-4208-8BBD-428CB46ADB9B}"/>
                </a:ext>
              </a:extLst>
            </p:cNvPr>
            <p:cNvSpPr/>
            <p:nvPr/>
          </p:nvSpPr>
          <p:spPr bwMode="auto">
            <a:xfrm>
              <a:off x="5908549" y="2677935"/>
              <a:ext cx="2114405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" name="išḻí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83ED05A-3736-4584-8D8B-2DAC2EDE4926}"/>
                </a:ext>
              </a:extLst>
            </p:cNvPr>
            <p:cNvSpPr/>
            <p:nvPr/>
          </p:nvSpPr>
          <p:spPr bwMode="auto">
            <a:xfrm>
              <a:off x="6738318" y="1989738"/>
              <a:ext cx="454866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" name="íŝlí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DA31389-44E6-4471-BA0E-F0A43A0C85EA}"/>
                </a:ext>
              </a:extLst>
            </p:cNvPr>
            <p:cNvSpPr/>
            <p:nvPr/>
          </p:nvSpPr>
          <p:spPr bwMode="auto">
            <a:xfrm>
              <a:off x="6439444" y="1929438"/>
              <a:ext cx="190074" cy="277901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" name="íSl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47397BA-E807-4E01-8B05-DA2DC71048B5}"/>
                </a:ext>
              </a:extLst>
            </p:cNvPr>
            <p:cNvSpPr/>
            <p:nvPr/>
          </p:nvSpPr>
          <p:spPr bwMode="auto">
            <a:xfrm>
              <a:off x="7299363" y="1929438"/>
              <a:ext cx="190074" cy="277901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" name="iṧľ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A06A765-D811-4FDE-8FCD-E891D5D4979B}"/>
                </a:ext>
              </a:extLst>
            </p:cNvPr>
            <p:cNvSpPr/>
            <p:nvPr/>
          </p:nvSpPr>
          <p:spPr bwMode="auto">
            <a:xfrm>
              <a:off x="6719966" y="2615014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" name="îṣ1î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51C150D-1690-4C4C-BE7B-5675D8A6445C}"/>
                </a:ext>
              </a:extLst>
            </p:cNvPr>
            <p:cNvSpPr/>
            <p:nvPr/>
          </p:nvSpPr>
          <p:spPr bwMode="auto">
            <a:xfrm>
              <a:off x="6719966" y="2615014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" name="ïślí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608F2BD-897A-4147-9136-950DD0C55DB4}"/>
                </a:ext>
              </a:extLst>
            </p:cNvPr>
            <p:cNvSpPr/>
            <p:nvPr/>
          </p:nvSpPr>
          <p:spPr bwMode="auto">
            <a:xfrm>
              <a:off x="6738318" y="2520633"/>
              <a:ext cx="454866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" name="ïśļ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F2BEB28-FDAB-4D54-B7CE-A68AC6CFB747}"/>
                </a:ext>
              </a:extLst>
            </p:cNvPr>
            <p:cNvSpPr/>
            <p:nvPr/>
          </p:nvSpPr>
          <p:spPr bwMode="auto">
            <a:xfrm>
              <a:off x="6267722" y="1339555"/>
              <a:ext cx="1396058" cy="1287257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1" name="ïsḷi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08176D0-8C17-4B07-8377-88D19C012D48}"/>
                </a:ext>
              </a:extLst>
            </p:cNvPr>
            <p:cNvSpPr/>
            <p:nvPr/>
          </p:nvSpPr>
          <p:spPr bwMode="auto">
            <a:xfrm>
              <a:off x="6354238" y="1260904"/>
              <a:ext cx="1144374" cy="875649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2" name="i$ḷi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6797D39-9A7E-4AEB-9410-C7A4CB81E413}"/>
                </a:ext>
              </a:extLst>
            </p:cNvPr>
            <p:cNvSpPr/>
            <p:nvPr/>
          </p:nvSpPr>
          <p:spPr bwMode="auto">
            <a:xfrm>
              <a:off x="6967717" y="2615014"/>
              <a:ext cx="241197" cy="482394"/>
            </a:xfrm>
            <a:custGeom>
              <a:avLst/>
              <a:gdLst>
                <a:gd name="T0" fmla="*/ 172 w 184"/>
                <a:gd name="T1" fmla="*/ 0 h 368"/>
                <a:gd name="T2" fmla="*/ 184 w 184"/>
                <a:gd name="T3" fmla="*/ 58 h 368"/>
                <a:gd name="T4" fmla="*/ 143 w 184"/>
                <a:gd name="T5" fmla="*/ 368 h 368"/>
                <a:gd name="T6" fmla="*/ 0 w 184"/>
                <a:gd name="T7" fmla="*/ 216 h 368"/>
                <a:gd name="T8" fmla="*/ 172 w 184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68">
                  <a:moveTo>
                    <a:pt x="172" y="0"/>
                  </a:moveTo>
                  <a:lnTo>
                    <a:pt x="184" y="58"/>
                  </a:lnTo>
                  <a:lnTo>
                    <a:pt x="143" y="368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3" name="iśli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198D3D8-5164-4590-977A-04A6349BA57F}"/>
                </a:ext>
              </a:extLst>
            </p:cNvPr>
            <p:cNvSpPr/>
            <p:nvPr/>
          </p:nvSpPr>
          <p:spPr bwMode="auto">
            <a:xfrm>
              <a:off x="6967717" y="2615014"/>
              <a:ext cx="241197" cy="482394"/>
            </a:xfrm>
            <a:custGeom>
              <a:avLst/>
              <a:gdLst>
                <a:gd name="T0" fmla="*/ 172 w 184"/>
                <a:gd name="T1" fmla="*/ 0 h 368"/>
                <a:gd name="T2" fmla="*/ 184 w 184"/>
                <a:gd name="T3" fmla="*/ 58 h 368"/>
                <a:gd name="T4" fmla="*/ 143 w 184"/>
                <a:gd name="T5" fmla="*/ 368 h 368"/>
                <a:gd name="T6" fmla="*/ 0 w 184"/>
                <a:gd name="T7" fmla="*/ 216 h 368"/>
                <a:gd name="T8" fmla="*/ 172 w 184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68">
                  <a:moveTo>
                    <a:pt x="172" y="0"/>
                  </a:moveTo>
                  <a:lnTo>
                    <a:pt x="184" y="58"/>
                  </a:lnTo>
                  <a:lnTo>
                    <a:pt x="143" y="368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4" name="îṧľ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7A215CF-F2C4-49EA-87BC-114A936ACAD0}"/>
                </a:ext>
              </a:extLst>
            </p:cNvPr>
            <p:cNvSpPr/>
            <p:nvPr/>
          </p:nvSpPr>
          <p:spPr bwMode="auto">
            <a:xfrm>
              <a:off x="6967717" y="28981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5" name="îšḷï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F60C659-9D00-48F9-AA47-E7AAA5AA8626}"/>
                </a:ext>
              </a:extLst>
            </p:cNvPr>
            <p:cNvSpPr/>
            <p:nvPr/>
          </p:nvSpPr>
          <p:spPr bwMode="auto">
            <a:xfrm>
              <a:off x="6967717" y="28981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6" name="ïṧl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4468A33-F267-4A3C-B22D-4E85144B00CC}"/>
                </a:ext>
              </a:extLst>
            </p:cNvPr>
            <p:cNvSpPr/>
            <p:nvPr/>
          </p:nvSpPr>
          <p:spPr bwMode="auto">
            <a:xfrm>
              <a:off x="6738318" y="2607149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175 w 347"/>
                <a:gd name="T11" fmla="*/ 222 h 222"/>
                <a:gd name="T12" fmla="*/ 347 w 347"/>
                <a:gd name="T13" fmla="*/ 6 h 222"/>
                <a:gd name="T14" fmla="*/ 347 w 34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7" name="iṩļï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AE9C4B9-D584-4155-9696-11D7F78BD24B}"/>
                </a:ext>
              </a:extLst>
            </p:cNvPr>
            <p:cNvSpPr/>
            <p:nvPr/>
          </p:nvSpPr>
          <p:spPr bwMode="auto">
            <a:xfrm>
              <a:off x="6738318" y="2607149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175 w 347"/>
                <a:gd name="T11" fmla="*/ 222 h 222"/>
                <a:gd name="T12" fmla="*/ 347 w 347"/>
                <a:gd name="T13" fmla="*/ 6 h 222"/>
                <a:gd name="T14" fmla="*/ 347 w 34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8" name="iṧľ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ECCC9CA-C7C7-4903-B074-662B3CBF3900}"/>
                </a:ext>
              </a:extLst>
            </p:cNvPr>
            <p:cNvSpPr/>
            <p:nvPr/>
          </p:nvSpPr>
          <p:spPr bwMode="auto">
            <a:xfrm>
              <a:off x="6923148" y="3088232"/>
              <a:ext cx="85205" cy="2622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9" name="iṧľî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5C4DDFD-8878-4A30-A256-2BA7D82F64BF}"/>
                </a:ext>
              </a:extLst>
            </p:cNvPr>
            <p:cNvSpPr/>
            <p:nvPr/>
          </p:nvSpPr>
          <p:spPr bwMode="auto">
            <a:xfrm>
              <a:off x="6923148" y="3088232"/>
              <a:ext cx="8520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0" name="îṥḷï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0AFCCFC-51E0-4673-A7CC-BD7282B971E5}"/>
                </a:ext>
              </a:extLst>
            </p:cNvPr>
            <p:cNvSpPr/>
            <p:nvPr/>
          </p:nvSpPr>
          <p:spPr bwMode="auto">
            <a:xfrm>
              <a:off x="6697682" y="2253219"/>
              <a:ext cx="536139" cy="79962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1" name="î$ľî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61BB3C2-A53C-4BB4-B17F-B0FBD13B2E72}"/>
                </a:ext>
              </a:extLst>
            </p:cNvPr>
            <p:cNvSpPr/>
            <p:nvPr/>
          </p:nvSpPr>
          <p:spPr bwMode="auto">
            <a:xfrm>
              <a:off x="4056314" y="2677935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2" name="ïṧľî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F21A995-0E4B-48F2-A7E3-86011994A50E}"/>
                </a:ext>
              </a:extLst>
            </p:cNvPr>
            <p:cNvSpPr/>
            <p:nvPr/>
          </p:nvSpPr>
          <p:spPr bwMode="auto">
            <a:xfrm>
              <a:off x="4056314" y="2677935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3" name="íšlí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B639EBE-D594-466C-80A6-8C12B11C295B}"/>
                </a:ext>
              </a:extLst>
            </p:cNvPr>
            <p:cNvSpPr/>
            <p:nvPr/>
          </p:nvSpPr>
          <p:spPr bwMode="auto">
            <a:xfrm>
              <a:off x="4887395" y="1989738"/>
              <a:ext cx="454866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4" name="íṣļ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54598B2-23B6-4733-A42B-FC3DDFDDA087}"/>
                </a:ext>
              </a:extLst>
            </p:cNvPr>
            <p:cNvSpPr/>
            <p:nvPr/>
          </p:nvSpPr>
          <p:spPr bwMode="auto">
            <a:xfrm>
              <a:off x="4587209" y="1929438"/>
              <a:ext cx="191384" cy="277901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5" name="ï$1í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7CD24AD-E01F-4391-B461-CE19F5F8A879}"/>
                </a:ext>
              </a:extLst>
            </p:cNvPr>
            <p:cNvSpPr/>
            <p:nvPr/>
          </p:nvSpPr>
          <p:spPr bwMode="auto">
            <a:xfrm>
              <a:off x="5448439" y="1929438"/>
              <a:ext cx="190074" cy="277901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6" name="ïśḻí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100F1D5-21EF-40A9-815B-0F9514EC593C}"/>
                </a:ext>
              </a:extLst>
            </p:cNvPr>
            <p:cNvSpPr/>
            <p:nvPr/>
          </p:nvSpPr>
          <p:spPr bwMode="auto">
            <a:xfrm>
              <a:off x="4887395" y="2520633"/>
              <a:ext cx="454866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7" name="îṥl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2E9DFF6-2F17-4E8E-8F05-FFB5CA40D486}"/>
                </a:ext>
              </a:extLst>
            </p:cNvPr>
            <p:cNvSpPr/>
            <p:nvPr/>
          </p:nvSpPr>
          <p:spPr bwMode="auto">
            <a:xfrm>
              <a:off x="4415488" y="1339555"/>
              <a:ext cx="1397369" cy="1287257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8" name="íṩḷï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87B2AFE-E078-4CAE-9C4A-E353827CE4AF}"/>
                </a:ext>
              </a:extLst>
            </p:cNvPr>
            <p:cNvSpPr/>
            <p:nvPr/>
          </p:nvSpPr>
          <p:spPr bwMode="auto">
            <a:xfrm>
              <a:off x="4579344" y="1177009"/>
              <a:ext cx="1099805" cy="987072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9" name="ísli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12A8AE1-1180-4803-8D7F-D0CBB644CE4F}"/>
                </a:ext>
              </a:extLst>
            </p:cNvPr>
            <p:cNvSpPr/>
            <p:nvPr/>
          </p:nvSpPr>
          <p:spPr bwMode="auto">
            <a:xfrm>
              <a:off x="5072225" y="3088232"/>
              <a:ext cx="83895" cy="2622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0" name="îŝľ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0F0DA8D-57CB-40D8-A499-9EF2F4EEE716}"/>
                </a:ext>
              </a:extLst>
            </p:cNvPr>
            <p:cNvSpPr/>
            <p:nvPr/>
          </p:nvSpPr>
          <p:spPr bwMode="auto">
            <a:xfrm>
              <a:off x="5072225" y="3088232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1" name="ïṥ1i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1ED4F9A-422D-4FFE-A014-23EDAD758483}"/>
                </a:ext>
              </a:extLst>
            </p:cNvPr>
            <p:cNvSpPr/>
            <p:nvPr/>
          </p:nvSpPr>
          <p:spPr bwMode="auto">
            <a:xfrm>
              <a:off x="4369608" y="1285810"/>
              <a:ext cx="1034263" cy="612168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íšļï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8733E1F-D617-4E5F-9014-075B47904E5A}"/>
                </a:ext>
              </a:extLst>
            </p:cNvPr>
            <p:cNvSpPr/>
            <p:nvPr/>
          </p:nvSpPr>
          <p:spPr bwMode="auto">
            <a:xfrm>
              <a:off x="3022052" y="3613884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3" name="íSļï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ECD12C1-1287-403A-A866-8E9AE6E16E77}"/>
                </a:ext>
              </a:extLst>
            </p:cNvPr>
            <p:cNvSpPr/>
            <p:nvPr/>
          </p:nvSpPr>
          <p:spPr bwMode="auto">
            <a:xfrm>
              <a:off x="3022052" y="3613884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4" name="íṧ1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D12E42F-DAA8-40DB-B380-BE332DD4FA8C}"/>
                </a:ext>
              </a:extLst>
            </p:cNvPr>
            <p:cNvSpPr/>
            <p:nvPr/>
          </p:nvSpPr>
          <p:spPr bwMode="auto">
            <a:xfrm>
              <a:off x="3853132" y="2925686"/>
              <a:ext cx="453555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5" name="iṣḷi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7DBB76B-B8F7-4C0D-8276-1A29D46A67B1}"/>
                </a:ext>
              </a:extLst>
            </p:cNvPr>
            <p:cNvSpPr/>
            <p:nvPr/>
          </p:nvSpPr>
          <p:spPr bwMode="auto">
            <a:xfrm>
              <a:off x="3552947" y="2865387"/>
              <a:ext cx="190074" cy="277901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6" name="ïsḷi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546D457-A7E7-4DDD-AB39-9C1D55B1D537}"/>
                </a:ext>
              </a:extLst>
            </p:cNvPr>
            <p:cNvSpPr/>
            <p:nvPr/>
          </p:nvSpPr>
          <p:spPr bwMode="auto">
            <a:xfrm>
              <a:off x="4412866" y="2865387"/>
              <a:ext cx="191384" cy="277901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7" name="îśļ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7C04C92-1AA8-4434-A435-D25E79434130}"/>
                </a:ext>
              </a:extLst>
            </p:cNvPr>
            <p:cNvSpPr/>
            <p:nvPr/>
          </p:nvSpPr>
          <p:spPr bwMode="auto">
            <a:xfrm>
              <a:off x="3765305" y="3834107"/>
              <a:ext cx="599060" cy="736699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8" name="íṩlí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7AE9AF9-9EA1-4794-BABC-4CB65D123B00}"/>
                </a:ext>
              </a:extLst>
            </p:cNvPr>
            <p:cNvSpPr/>
            <p:nvPr/>
          </p:nvSpPr>
          <p:spPr bwMode="auto">
            <a:xfrm>
              <a:off x="3555569" y="3619127"/>
              <a:ext cx="394567" cy="951679"/>
            </a:xfrm>
            <a:custGeom>
              <a:avLst/>
              <a:gdLst>
                <a:gd name="T0" fmla="*/ 227 w 301"/>
                <a:gd name="T1" fmla="*/ 0 h 726"/>
                <a:gd name="T2" fmla="*/ 227 w 301"/>
                <a:gd name="T3" fmla="*/ 79 h 726"/>
                <a:gd name="T4" fmla="*/ 301 w 301"/>
                <a:gd name="T5" fmla="*/ 726 h 726"/>
                <a:gd name="T6" fmla="*/ 173 w 301"/>
                <a:gd name="T7" fmla="*/ 726 h 726"/>
                <a:gd name="T8" fmla="*/ 31 w 301"/>
                <a:gd name="T9" fmla="*/ 438 h 726"/>
                <a:gd name="T10" fmla="*/ 166 w 301"/>
                <a:gd name="T11" fmla="*/ 346 h 726"/>
                <a:gd name="T12" fmla="*/ 0 w 301"/>
                <a:gd name="T13" fmla="*/ 270 h 726"/>
                <a:gd name="T14" fmla="*/ 154 w 301"/>
                <a:gd name="T15" fmla="*/ 33 h 726"/>
                <a:gd name="T16" fmla="*/ 227 w 301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6">
                  <a:moveTo>
                    <a:pt x="227" y="0"/>
                  </a:moveTo>
                  <a:lnTo>
                    <a:pt x="227" y="79"/>
                  </a:lnTo>
                  <a:lnTo>
                    <a:pt x="301" y="726"/>
                  </a:lnTo>
                  <a:lnTo>
                    <a:pt x="173" y="726"/>
                  </a:lnTo>
                  <a:lnTo>
                    <a:pt x="31" y="438"/>
                  </a:lnTo>
                  <a:lnTo>
                    <a:pt x="166" y="346"/>
                  </a:lnTo>
                  <a:lnTo>
                    <a:pt x="0" y="270"/>
                  </a:lnTo>
                  <a:lnTo>
                    <a:pt x="154" y="3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9" name="íŝľi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A04AF4E-FE37-4968-BB42-BE8A22330542}"/>
                </a:ext>
              </a:extLst>
            </p:cNvPr>
            <p:cNvSpPr/>
            <p:nvPr/>
          </p:nvSpPr>
          <p:spPr bwMode="auto">
            <a:xfrm>
              <a:off x="4207062" y="3619127"/>
              <a:ext cx="397188" cy="951679"/>
            </a:xfrm>
            <a:custGeom>
              <a:avLst/>
              <a:gdLst>
                <a:gd name="T0" fmla="*/ 76 w 303"/>
                <a:gd name="T1" fmla="*/ 0 h 726"/>
                <a:gd name="T2" fmla="*/ 76 w 303"/>
                <a:gd name="T3" fmla="*/ 79 h 726"/>
                <a:gd name="T4" fmla="*/ 0 w 303"/>
                <a:gd name="T5" fmla="*/ 726 h 726"/>
                <a:gd name="T6" fmla="*/ 130 w 303"/>
                <a:gd name="T7" fmla="*/ 726 h 726"/>
                <a:gd name="T8" fmla="*/ 272 w 303"/>
                <a:gd name="T9" fmla="*/ 438 h 726"/>
                <a:gd name="T10" fmla="*/ 137 w 303"/>
                <a:gd name="T11" fmla="*/ 346 h 726"/>
                <a:gd name="T12" fmla="*/ 303 w 303"/>
                <a:gd name="T13" fmla="*/ 270 h 726"/>
                <a:gd name="T14" fmla="*/ 166 w 303"/>
                <a:gd name="T15" fmla="*/ 41 h 726"/>
                <a:gd name="T16" fmla="*/ 76 w 303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726">
                  <a:moveTo>
                    <a:pt x="76" y="0"/>
                  </a:moveTo>
                  <a:lnTo>
                    <a:pt x="76" y="79"/>
                  </a:lnTo>
                  <a:lnTo>
                    <a:pt x="0" y="726"/>
                  </a:lnTo>
                  <a:lnTo>
                    <a:pt x="130" y="726"/>
                  </a:lnTo>
                  <a:lnTo>
                    <a:pt x="272" y="438"/>
                  </a:lnTo>
                  <a:lnTo>
                    <a:pt x="137" y="346"/>
                  </a:lnTo>
                  <a:lnTo>
                    <a:pt x="303" y="270"/>
                  </a:lnTo>
                  <a:lnTo>
                    <a:pt x="166" y="4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0" name="iṧľî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52BA3F5-7E7F-4C71-8F6E-71354AB6D7E2}"/>
                </a:ext>
              </a:extLst>
            </p:cNvPr>
            <p:cNvSpPr/>
            <p:nvPr/>
          </p:nvSpPr>
          <p:spPr bwMode="auto">
            <a:xfrm>
              <a:off x="3982906" y="3834107"/>
              <a:ext cx="194006" cy="190074"/>
            </a:xfrm>
            <a:custGeom>
              <a:avLst/>
              <a:gdLst>
                <a:gd name="T0" fmla="*/ 0 w 71"/>
                <a:gd name="T1" fmla="*/ 39 h 70"/>
                <a:gd name="T2" fmla="*/ 20 w 71"/>
                <a:gd name="T3" fmla="*/ 70 h 70"/>
                <a:gd name="T4" fmla="*/ 51 w 71"/>
                <a:gd name="T5" fmla="*/ 70 h 70"/>
                <a:gd name="T6" fmla="*/ 71 w 71"/>
                <a:gd name="T7" fmla="*/ 39 h 70"/>
                <a:gd name="T8" fmla="*/ 36 w 71"/>
                <a:gd name="T9" fmla="*/ 0 h 70"/>
                <a:gd name="T10" fmla="*/ 0 w 71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1" name="ïṩḻ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6BDD4F5-FCFC-48B2-A1A5-FEA23D6E5AF2}"/>
                </a:ext>
              </a:extLst>
            </p:cNvPr>
            <p:cNvSpPr/>
            <p:nvPr/>
          </p:nvSpPr>
          <p:spPr bwMode="auto">
            <a:xfrm>
              <a:off x="3959311" y="4024181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2" name="i$ļi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EFB9FFC-9064-4DEB-B9AD-9E1098391F4A}"/>
                </a:ext>
              </a:extLst>
            </p:cNvPr>
            <p:cNvSpPr/>
            <p:nvPr/>
          </p:nvSpPr>
          <p:spPr bwMode="auto">
            <a:xfrm>
              <a:off x="3959311" y="4024181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3" name="ïślï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AD1C7F7-58C7-4B46-BF5E-DBAF66F06403}"/>
                </a:ext>
              </a:extLst>
            </p:cNvPr>
            <p:cNvSpPr/>
            <p:nvPr/>
          </p:nvSpPr>
          <p:spPr bwMode="auto">
            <a:xfrm>
              <a:off x="3833469" y="3550963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4" name="íṣḷ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9929C81-08AC-4694-828A-3A6785CA3B19}"/>
                </a:ext>
              </a:extLst>
            </p:cNvPr>
            <p:cNvSpPr/>
            <p:nvPr/>
          </p:nvSpPr>
          <p:spPr bwMode="auto">
            <a:xfrm>
              <a:off x="3833469" y="3550963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5" name="išḻî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1409BE3-2C81-4940-86AE-8646B34F89A9}"/>
                </a:ext>
              </a:extLst>
            </p:cNvPr>
            <p:cNvSpPr/>
            <p:nvPr/>
          </p:nvSpPr>
          <p:spPr bwMode="auto">
            <a:xfrm>
              <a:off x="3853132" y="3455271"/>
              <a:ext cx="453555" cy="15861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6" name="ïş1í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87D0CD1-6CEC-4A7E-B243-8744393D66F6}"/>
                </a:ext>
              </a:extLst>
            </p:cNvPr>
            <p:cNvSpPr/>
            <p:nvPr/>
          </p:nvSpPr>
          <p:spPr bwMode="auto">
            <a:xfrm>
              <a:off x="3381225" y="2275503"/>
              <a:ext cx="1397369" cy="1285946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7" name="íśľî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9B44352-6ED0-486E-AC95-A319D9FF68F0}"/>
                </a:ext>
              </a:extLst>
            </p:cNvPr>
            <p:cNvSpPr/>
            <p:nvPr/>
          </p:nvSpPr>
          <p:spPr bwMode="auto">
            <a:xfrm>
              <a:off x="4081220" y="3550963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3 w 185"/>
                <a:gd name="T5" fmla="*/ 367 h 367"/>
                <a:gd name="T6" fmla="*/ 0 w 185"/>
                <a:gd name="T7" fmla="*/ 216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8" name="ïslí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DF90FCC-6B26-4594-9D45-56895BF987EF}"/>
                </a:ext>
              </a:extLst>
            </p:cNvPr>
            <p:cNvSpPr/>
            <p:nvPr/>
          </p:nvSpPr>
          <p:spPr bwMode="auto">
            <a:xfrm>
              <a:off x="4081220" y="3550963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3 w 185"/>
                <a:gd name="T5" fmla="*/ 367 h 367"/>
                <a:gd name="T6" fmla="*/ 0 w 185"/>
                <a:gd name="T7" fmla="*/ 216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9" name="îṡḷï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A93A494-DC25-4925-8E4D-A30E2391A20B}"/>
                </a:ext>
              </a:extLst>
            </p:cNvPr>
            <p:cNvSpPr/>
            <p:nvPr/>
          </p:nvSpPr>
          <p:spPr bwMode="auto">
            <a:xfrm>
              <a:off x="3853132" y="3543098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346 w 346"/>
                <a:gd name="T11" fmla="*/ 6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E9B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0" name="îṥḷî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D63309D-684C-493E-96E9-2BB2FFC7C22D}"/>
                </a:ext>
              </a:extLst>
            </p:cNvPr>
            <p:cNvSpPr/>
            <p:nvPr/>
          </p:nvSpPr>
          <p:spPr bwMode="auto">
            <a:xfrm>
              <a:off x="3853132" y="3543098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346 w 346"/>
                <a:gd name="T11" fmla="*/ 6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1" name="ïṡlï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4A0742C-5AD2-42DA-8DED-1FE2FE859A1F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2" name="ïṩľi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ECAB0FB-8B2D-4299-98B0-61F7859BA65D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3" name="iŝlï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EA3F44F-512A-4D44-8D9C-F098D601D417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prstGeom prst="rect">
              <a:avLst/>
            </a:prstGeom>
            <a:solidFill>
              <a:srgbClr val="22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4" name="ïšļ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D876106-A117-454C-ACAE-A50FED1BC106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5" name="ïSḷ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8DA3E18-E18C-489A-AF21-770D98115AA9}"/>
                </a:ext>
              </a:extLst>
            </p:cNvPr>
            <p:cNvSpPr/>
            <p:nvPr/>
          </p:nvSpPr>
          <p:spPr bwMode="auto">
            <a:xfrm>
              <a:off x="3613246" y="2971566"/>
              <a:ext cx="930705" cy="589884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6" name="íṥľi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FAB26B2-9A5D-4B98-BF79-1A55A2EFBD51}"/>
                </a:ext>
              </a:extLst>
            </p:cNvPr>
            <p:cNvSpPr/>
            <p:nvPr/>
          </p:nvSpPr>
          <p:spPr bwMode="auto">
            <a:xfrm>
              <a:off x="3849200" y="3170816"/>
              <a:ext cx="469285" cy="284455"/>
            </a:xfrm>
            <a:custGeom>
              <a:avLst/>
              <a:gdLst>
                <a:gd name="T0" fmla="*/ 163 w 172"/>
                <a:gd name="T1" fmla="*/ 36 h 105"/>
                <a:gd name="T2" fmla="*/ 101 w 172"/>
                <a:gd name="T3" fmla="*/ 3 h 105"/>
                <a:gd name="T4" fmla="*/ 86 w 172"/>
                <a:gd name="T5" fmla="*/ 11 h 105"/>
                <a:gd name="T6" fmla="*/ 71 w 172"/>
                <a:gd name="T7" fmla="*/ 3 h 105"/>
                <a:gd name="T8" fmla="*/ 9 w 172"/>
                <a:gd name="T9" fmla="*/ 36 h 105"/>
                <a:gd name="T10" fmla="*/ 0 w 172"/>
                <a:gd name="T11" fmla="*/ 65 h 105"/>
                <a:gd name="T12" fmla="*/ 0 w 172"/>
                <a:gd name="T13" fmla="*/ 104 h 105"/>
                <a:gd name="T14" fmla="*/ 14 w 172"/>
                <a:gd name="T15" fmla="*/ 101 h 105"/>
                <a:gd name="T16" fmla="*/ 24 w 172"/>
                <a:gd name="T17" fmla="*/ 74 h 105"/>
                <a:gd name="T18" fmla="*/ 45 w 172"/>
                <a:gd name="T19" fmla="*/ 48 h 105"/>
                <a:gd name="T20" fmla="*/ 86 w 172"/>
                <a:gd name="T21" fmla="*/ 33 h 105"/>
                <a:gd name="T22" fmla="*/ 127 w 172"/>
                <a:gd name="T23" fmla="*/ 48 h 105"/>
                <a:gd name="T24" fmla="*/ 148 w 172"/>
                <a:gd name="T25" fmla="*/ 74 h 105"/>
                <a:gd name="T26" fmla="*/ 159 w 172"/>
                <a:gd name="T27" fmla="*/ 101 h 105"/>
                <a:gd name="T28" fmla="*/ 172 w 172"/>
                <a:gd name="T29" fmla="*/ 104 h 105"/>
                <a:gd name="T30" fmla="*/ 172 w 172"/>
                <a:gd name="T31" fmla="*/ 65 h 105"/>
                <a:gd name="T32" fmla="*/ 163 w 172"/>
                <a:gd name="T33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5">
                  <a:moveTo>
                    <a:pt x="163" y="36"/>
                  </a:moveTo>
                  <a:cubicBezTo>
                    <a:pt x="157" y="23"/>
                    <a:pt x="109" y="6"/>
                    <a:pt x="101" y="3"/>
                  </a:cubicBezTo>
                  <a:cubicBezTo>
                    <a:pt x="92" y="0"/>
                    <a:pt x="86" y="11"/>
                    <a:pt x="86" y="11"/>
                  </a:cubicBezTo>
                  <a:cubicBezTo>
                    <a:pt x="86" y="11"/>
                    <a:pt x="80" y="0"/>
                    <a:pt x="71" y="3"/>
                  </a:cubicBezTo>
                  <a:cubicBezTo>
                    <a:pt x="63" y="6"/>
                    <a:pt x="15" y="23"/>
                    <a:pt x="9" y="36"/>
                  </a:cubicBezTo>
                  <a:cubicBezTo>
                    <a:pt x="3" y="48"/>
                    <a:pt x="0" y="57"/>
                    <a:pt x="0" y="65"/>
                  </a:cubicBezTo>
                  <a:cubicBezTo>
                    <a:pt x="0" y="74"/>
                    <a:pt x="0" y="104"/>
                    <a:pt x="0" y="104"/>
                  </a:cubicBezTo>
                  <a:cubicBezTo>
                    <a:pt x="0" y="104"/>
                    <a:pt x="9" y="105"/>
                    <a:pt x="14" y="101"/>
                  </a:cubicBezTo>
                  <a:cubicBezTo>
                    <a:pt x="19" y="98"/>
                    <a:pt x="24" y="87"/>
                    <a:pt x="24" y="74"/>
                  </a:cubicBezTo>
                  <a:cubicBezTo>
                    <a:pt x="24" y="61"/>
                    <a:pt x="34" y="50"/>
                    <a:pt x="45" y="48"/>
                  </a:cubicBezTo>
                  <a:cubicBezTo>
                    <a:pt x="58" y="46"/>
                    <a:pt x="86" y="41"/>
                    <a:pt x="86" y="33"/>
                  </a:cubicBezTo>
                  <a:cubicBezTo>
                    <a:pt x="86" y="41"/>
                    <a:pt x="117" y="46"/>
                    <a:pt x="127" y="48"/>
                  </a:cubicBezTo>
                  <a:cubicBezTo>
                    <a:pt x="139" y="50"/>
                    <a:pt x="148" y="61"/>
                    <a:pt x="148" y="74"/>
                  </a:cubicBezTo>
                  <a:cubicBezTo>
                    <a:pt x="148" y="87"/>
                    <a:pt x="154" y="98"/>
                    <a:pt x="159" y="101"/>
                  </a:cubicBezTo>
                  <a:cubicBezTo>
                    <a:pt x="164" y="105"/>
                    <a:pt x="172" y="104"/>
                    <a:pt x="172" y="104"/>
                  </a:cubicBezTo>
                  <a:cubicBezTo>
                    <a:pt x="172" y="104"/>
                    <a:pt x="172" y="74"/>
                    <a:pt x="172" y="65"/>
                  </a:cubicBezTo>
                  <a:cubicBezTo>
                    <a:pt x="172" y="57"/>
                    <a:pt x="169" y="48"/>
                    <a:pt x="163" y="36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7" name="íšḷ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4848A3D-F139-4626-BCDC-C103911F9455}"/>
                </a:ext>
              </a:extLst>
            </p:cNvPr>
            <p:cNvSpPr/>
            <p:nvPr/>
          </p:nvSpPr>
          <p:spPr bwMode="auto">
            <a:xfrm>
              <a:off x="3661748" y="2816886"/>
              <a:ext cx="857297" cy="311983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8" name="îṥḻi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1D70EF3-121E-4B90-9F68-0B0F7B94A2F8}"/>
                </a:ext>
              </a:extLst>
            </p:cNvPr>
            <p:cNvSpPr/>
            <p:nvPr/>
          </p:nvSpPr>
          <p:spPr bwMode="auto">
            <a:xfrm>
              <a:off x="2776922" y="3279616"/>
              <a:ext cx="1170591" cy="1625457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9" name="íṣḻi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B49B531-EDD3-40ED-B73A-A2DDCDF0B86D}"/>
                </a:ext>
              </a:extLst>
            </p:cNvPr>
            <p:cNvSpPr/>
            <p:nvPr/>
          </p:nvSpPr>
          <p:spPr bwMode="auto">
            <a:xfrm>
              <a:off x="2344341" y="4734663"/>
              <a:ext cx="2006915" cy="749808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0" name="îṣľî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D93519A-07EC-4851-B3C0-3E942FC7044C}"/>
                </a:ext>
              </a:extLst>
            </p:cNvPr>
            <p:cNvSpPr/>
            <p:nvPr/>
          </p:nvSpPr>
          <p:spPr bwMode="auto">
            <a:xfrm>
              <a:off x="3145272" y="4734663"/>
              <a:ext cx="405053" cy="749808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1" name="îṡḷ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BC8A210-CEE0-428D-84EC-47F15450046B}"/>
                </a:ext>
              </a:extLst>
            </p:cNvPr>
            <p:cNvSpPr/>
            <p:nvPr/>
          </p:nvSpPr>
          <p:spPr bwMode="auto">
            <a:xfrm>
              <a:off x="3147894" y="4059574"/>
              <a:ext cx="399810" cy="96872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2" name="iSḻí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1A11ABE-C76E-4100-8E0E-82351A252D7A}"/>
                </a:ext>
              </a:extLst>
            </p:cNvPr>
            <p:cNvSpPr/>
            <p:nvPr/>
          </p:nvSpPr>
          <p:spPr bwMode="auto">
            <a:xfrm>
              <a:off x="3722047" y="4075304"/>
              <a:ext cx="204493" cy="302807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3" name="ïSļ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D78DB5B-4C5C-4EA1-9E6E-D646AC71C4BE}"/>
                </a:ext>
              </a:extLst>
            </p:cNvPr>
            <p:cNvSpPr/>
            <p:nvPr/>
          </p:nvSpPr>
          <p:spPr bwMode="auto">
            <a:xfrm>
              <a:off x="2769057" y="4075304"/>
              <a:ext cx="207115" cy="302807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4" name="îṣli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6202558-E009-4DAA-8974-2005952E9A38}"/>
                </a:ext>
              </a:extLst>
            </p:cNvPr>
            <p:cNvSpPr/>
            <p:nvPr/>
          </p:nvSpPr>
          <p:spPr bwMode="auto">
            <a:xfrm>
              <a:off x="3147894" y="4570806"/>
              <a:ext cx="399810" cy="1389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5" name="íśḷî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96BDA8F-A2D8-44A8-A5BA-3F13E0E18E9A}"/>
                </a:ext>
              </a:extLst>
            </p:cNvPr>
            <p:cNvSpPr/>
            <p:nvPr/>
          </p:nvSpPr>
          <p:spPr bwMode="auto">
            <a:xfrm>
              <a:off x="2796585" y="3442162"/>
              <a:ext cx="1105049" cy="1224336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6" name="îṧḷî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201DE03-A39A-4F98-A7E7-E713C37A8BCE}"/>
                </a:ext>
              </a:extLst>
            </p:cNvPr>
            <p:cNvSpPr/>
            <p:nvPr/>
          </p:nvSpPr>
          <p:spPr bwMode="auto">
            <a:xfrm>
              <a:off x="2723177" y="3406769"/>
              <a:ext cx="1170591" cy="842878"/>
            </a:xfrm>
            <a:custGeom>
              <a:avLst/>
              <a:gdLst>
                <a:gd name="T0" fmla="*/ 259 w 430"/>
                <a:gd name="T1" fmla="*/ 148 h 310"/>
                <a:gd name="T2" fmla="*/ 357 w 430"/>
                <a:gd name="T3" fmla="*/ 226 h 310"/>
                <a:gd name="T4" fmla="*/ 387 w 430"/>
                <a:gd name="T5" fmla="*/ 301 h 310"/>
                <a:gd name="T6" fmla="*/ 411 w 430"/>
                <a:gd name="T7" fmla="*/ 145 h 310"/>
                <a:gd name="T8" fmla="*/ 257 w 430"/>
                <a:gd name="T9" fmla="*/ 4 h 310"/>
                <a:gd name="T10" fmla="*/ 104 w 430"/>
                <a:gd name="T11" fmla="*/ 47 h 310"/>
                <a:gd name="T12" fmla="*/ 63 w 430"/>
                <a:gd name="T13" fmla="*/ 310 h 310"/>
                <a:gd name="T14" fmla="*/ 148 w 430"/>
                <a:gd name="T15" fmla="*/ 105 h 310"/>
                <a:gd name="T16" fmla="*/ 259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259" y="148"/>
                  </a:moveTo>
                  <a:cubicBezTo>
                    <a:pt x="295" y="223"/>
                    <a:pt x="310" y="246"/>
                    <a:pt x="357" y="226"/>
                  </a:cubicBezTo>
                  <a:cubicBezTo>
                    <a:pt x="405" y="206"/>
                    <a:pt x="396" y="262"/>
                    <a:pt x="387" y="301"/>
                  </a:cubicBezTo>
                  <a:cubicBezTo>
                    <a:pt x="430" y="248"/>
                    <a:pt x="425" y="197"/>
                    <a:pt x="411" y="145"/>
                  </a:cubicBezTo>
                  <a:cubicBezTo>
                    <a:pt x="397" y="88"/>
                    <a:pt x="325" y="2"/>
                    <a:pt x="257" y="4"/>
                  </a:cubicBezTo>
                  <a:cubicBezTo>
                    <a:pt x="220" y="0"/>
                    <a:pt x="164" y="5"/>
                    <a:pt x="104" y="47"/>
                  </a:cubicBezTo>
                  <a:cubicBezTo>
                    <a:pt x="0" y="122"/>
                    <a:pt x="35" y="290"/>
                    <a:pt x="63" y="310"/>
                  </a:cubicBezTo>
                  <a:cubicBezTo>
                    <a:pt x="36" y="155"/>
                    <a:pt x="102" y="186"/>
                    <a:pt x="148" y="105"/>
                  </a:cubicBezTo>
                  <a:cubicBezTo>
                    <a:pt x="163" y="69"/>
                    <a:pt x="221" y="67"/>
                    <a:pt x="259" y="148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7" name="iṣḷï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9C1AF31-E7A8-4173-8EF9-3AB62AB8F530}"/>
                </a:ext>
              </a:extLst>
            </p:cNvPr>
            <p:cNvSpPr/>
            <p:nvPr/>
          </p:nvSpPr>
          <p:spPr bwMode="auto">
            <a:xfrm>
              <a:off x="2847708" y="4750393"/>
              <a:ext cx="397188" cy="734077"/>
            </a:xfrm>
            <a:custGeom>
              <a:avLst/>
              <a:gdLst>
                <a:gd name="T0" fmla="*/ 303 w 303"/>
                <a:gd name="T1" fmla="*/ 558 h 560"/>
                <a:gd name="T2" fmla="*/ 173 w 303"/>
                <a:gd name="T3" fmla="*/ 558 h 560"/>
                <a:gd name="T4" fmla="*/ 164 w 303"/>
                <a:gd name="T5" fmla="*/ 560 h 560"/>
                <a:gd name="T6" fmla="*/ 31 w 303"/>
                <a:gd name="T7" fmla="*/ 438 h 560"/>
                <a:gd name="T8" fmla="*/ 166 w 303"/>
                <a:gd name="T9" fmla="*/ 347 h 560"/>
                <a:gd name="T10" fmla="*/ 0 w 303"/>
                <a:gd name="T11" fmla="*/ 270 h 560"/>
                <a:gd name="T12" fmla="*/ 110 w 303"/>
                <a:gd name="T13" fmla="*/ 100 h 560"/>
                <a:gd name="T14" fmla="*/ 154 w 303"/>
                <a:gd name="T15" fmla="*/ 33 h 560"/>
                <a:gd name="T16" fmla="*/ 227 w 303"/>
                <a:gd name="T17" fmla="*/ 0 h 560"/>
                <a:gd name="T18" fmla="*/ 227 w 303"/>
                <a:gd name="T19" fmla="*/ 79 h 560"/>
                <a:gd name="T20" fmla="*/ 301 w 303"/>
                <a:gd name="T21" fmla="*/ 560 h 560"/>
                <a:gd name="T22" fmla="*/ 303 w 303"/>
                <a:gd name="T23" fmla="*/ 55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560">
                  <a:moveTo>
                    <a:pt x="303" y="558"/>
                  </a:moveTo>
                  <a:lnTo>
                    <a:pt x="173" y="558"/>
                  </a:lnTo>
                  <a:lnTo>
                    <a:pt x="164" y="560"/>
                  </a:lnTo>
                  <a:lnTo>
                    <a:pt x="31" y="438"/>
                  </a:lnTo>
                  <a:lnTo>
                    <a:pt x="166" y="347"/>
                  </a:lnTo>
                  <a:lnTo>
                    <a:pt x="0" y="270"/>
                  </a:lnTo>
                  <a:lnTo>
                    <a:pt x="110" y="100"/>
                  </a:lnTo>
                  <a:lnTo>
                    <a:pt x="154" y="33"/>
                  </a:lnTo>
                  <a:lnTo>
                    <a:pt x="227" y="0"/>
                  </a:lnTo>
                  <a:lnTo>
                    <a:pt x="227" y="79"/>
                  </a:lnTo>
                  <a:lnTo>
                    <a:pt x="301" y="560"/>
                  </a:lnTo>
                  <a:lnTo>
                    <a:pt x="303" y="55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8" name="îş1i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1E17165-16C8-40EA-8033-4A0C3E81CE16}"/>
                </a:ext>
              </a:extLst>
            </p:cNvPr>
            <p:cNvSpPr/>
            <p:nvPr/>
          </p:nvSpPr>
          <p:spPr bwMode="auto">
            <a:xfrm>
              <a:off x="3449390" y="4745150"/>
              <a:ext cx="394567" cy="739321"/>
            </a:xfrm>
            <a:custGeom>
              <a:avLst/>
              <a:gdLst>
                <a:gd name="T0" fmla="*/ 135 w 301"/>
                <a:gd name="T1" fmla="*/ 346 h 564"/>
                <a:gd name="T2" fmla="*/ 272 w 301"/>
                <a:gd name="T3" fmla="*/ 436 h 564"/>
                <a:gd name="T4" fmla="*/ 137 w 301"/>
                <a:gd name="T5" fmla="*/ 564 h 564"/>
                <a:gd name="T6" fmla="*/ 129 w 301"/>
                <a:gd name="T7" fmla="*/ 562 h 564"/>
                <a:gd name="T8" fmla="*/ 0 w 301"/>
                <a:gd name="T9" fmla="*/ 562 h 564"/>
                <a:gd name="T10" fmla="*/ 2 w 301"/>
                <a:gd name="T11" fmla="*/ 564 h 564"/>
                <a:gd name="T12" fmla="*/ 77 w 301"/>
                <a:gd name="T13" fmla="*/ 77 h 564"/>
                <a:gd name="T14" fmla="*/ 77 w 301"/>
                <a:gd name="T15" fmla="*/ 0 h 564"/>
                <a:gd name="T16" fmla="*/ 166 w 301"/>
                <a:gd name="T17" fmla="*/ 39 h 564"/>
                <a:gd name="T18" fmla="*/ 206 w 301"/>
                <a:gd name="T19" fmla="*/ 106 h 564"/>
                <a:gd name="T20" fmla="*/ 301 w 301"/>
                <a:gd name="T21" fmla="*/ 268 h 564"/>
                <a:gd name="T22" fmla="*/ 135 w 301"/>
                <a:gd name="T23" fmla="*/ 34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564">
                  <a:moveTo>
                    <a:pt x="135" y="346"/>
                  </a:moveTo>
                  <a:lnTo>
                    <a:pt x="272" y="436"/>
                  </a:lnTo>
                  <a:lnTo>
                    <a:pt x="137" y="564"/>
                  </a:lnTo>
                  <a:lnTo>
                    <a:pt x="129" y="562"/>
                  </a:lnTo>
                  <a:lnTo>
                    <a:pt x="0" y="562"/>
                  </a:lnTo>
                  <a:lnTo>
                    <a:pt x="2" y="564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166" y="39"/>
                  </a:lnTo>
                  <a:lnTo>
                    <a:pt x="206" y="106"/>
                  </a:lnTo>
                  <a:lnTo>
                    <a:pt x="301" y="268"/>
                  </a:lnTo>
                  <a:lnTo>
                    <a:pt x="135" y="346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9" name="íš1ï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329FBFB-8C05-4D28-A5C8-D962D183C1A4}"/>
                </a:ext>
              </a:extLst>
            </p:cNvPr>
            <p:cNvSpPr/>
            <p:nvPr/>
          </p:nvSpPr>
          <p:spPr bwMode="auto">
            <a:xfrm>
              <a:off x="7215468" y="2324005"/>
              <a:ext cx="642318" cy="162676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0" name="ïṥ1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C0ECBBF-038E-419D-A308-D625489FF21C}"/>
                </a:ext>
              </a:extLst>
            </p:cNvPr>
            <p:cNvSpPr/>
            <p:nvPr/>
          </p:nvSpPr>
          <p:spPr bwMode="auto">
            <a:xfrm>
              <a:off x="7868273" y="2324005"/>
              <a:ext cx="644939" cy="162676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1" name="iṥļï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8397AF7-D3E3-4BB5-92E0-06D10E8757C8}"/>
                </a:ext>
              </a:extLst>
            </p:cNvPr>
            <p:cNvSpPr/>
            <p:nvPr/>
          </p:nvSpPr>
          <p:spPr bwMode="auto">
            <a:xfrm>
              <a:off x="6874647" y="3624371"/>
              <a:ext cx="2006915" cy="751119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2" name="i$ḻî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59B7A67-FB1C-4102-B083-111F28625496}"/>
                </a:ext>
              </a:extLst>
            </p:cNvPr>
            <p:cNvSpPr/>
            <p:nvPr/>
          </p:nvSpPr>
          <p:spPr bwMode="auto">
            <a:xfrm>
              <a:off x="7675578" y="3624371"/>
              <a:ext cx="405053" cy="751119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3" name="îṣļî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41B61E5-0794-4CA3-9FC1-261B3187CF9C}"/>
                </a:ext>
              </a:extLst>
            </p:cNvPr>
            <p:cNvSpPr/>
            <p:nvPr/>
          </p:nvSpPr>
          <p:spPr bwMode="auto">
            <a:xfrm>
              <a:off x="7678199" y="2949282"/>
              <a:ext cx="402432" cy="96872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8 h 356"/>
                <a:gd name="T6" fmla="*/ 148 w 148"/>
                <a:gd name="T7" fmla="*/ 278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8" y="27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4" name="ïś1i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1161D0A-7FD3-4AD6-B08B-27C10CCC7AB3}"/>
                </a:ext>
              </a:extLst>
            </p:cNvPr>
            <p:cNvSpPr/>
            <p:nvPr/>
          </p:nvSpPr>
          <p:spPr bwMode="auto">
            <a:xfrm>
              <a:off x="8252353" y="2966323"/>
              <a:ext cx="204493" cy="301496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5" name="iŝḷ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F5515C0-C923-4D14-A05D-698B71F31FE7}"/>
                </a:ext>
              </a:extLst>
            </p:cNvPr>
            <p:cNvSpPr/>
            <p:nvPr/>
          </p:nvSpPr>
          <p:spPr bwMode="auto">
            <a:xfrm>
              <a:off x="7299363" y="2966323"/>
              <a:ext cx="207115" cy="301496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6" name="ïṡl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7595B49-8C86-40D9-B7A9-1E07533DB118}"/>
                </a:ext>
              </a:extLst>
            </p:cNvPr>
            <p:cNvSpPr/>
            <p:nvPr/>
          </p:nvSpPr>
          <p:spPr bwMode="auto">
            <a:xfrm>
              <a:off x="7678199" y="3461825"/>
              <a:ext cx="402432" cy="137640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7" name="iṧlí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155824D-4588-4EEB-BD1F-08F47C88C7DF}"/>
                </a:ext>
              </a:extLst>
            </p:cNvPr>
            <p:cNvSpPr/>
            <p:nvPr/>
          </p:nvSpPr>
          <p:spPr bwMode="auto">
            <a:xfrm>
              <a:off x="7326891" y="2333181"/>
              <a:ext cx="1105049" cy="1223025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8" name="ïš1i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FB96EA3-C4BB-4E8D-B9E4-F051DE33EC1D}"/>
                </a:ext>
              </a:extLst>
            </p:cNvPr>
            <p:cNvSpPr/>
            <p:nvPr/>
          </p:nvSpPr>
          <p:spPr bwMode="auto">
            <a:xfrm>
              <a:off x="7304606" y="2303031"/>
              <a:ext cx="1114225" cy="837635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9" name="ïś1ï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DD8FDA8-1EA8-4B82-905B-E363B5DE0A48}"/>
                </a:ext>
              </a:extLst>
            </p:cNvPr>
            <p:cNvSpPr/>
            <p:nvPr/>
          </p:nvSpPr>
          <p:spPr bwMode="auto">
            <a:xfrm>
              <a:off x="7378014" y="3641412"/>
              <a:ext cx="397188" cy="734077"/>
            </a:xfrm>
            <a:custGeom>
              <a:avLst/>
              <a:gdLst>
                <a:gd name="T0" fmla="*/ 303 w 303"/>
                <a:gd name="T1" fmla="*/ 558 h 560"/>
                <a:gd name="T2" fmla="*/ 173 w 303"/>
                <a:gd name="T3" fmla="*/ 558 h 560"/>
                <a:gd name="T4" fmla="*/ 164 w 303"/>
                <a:gd name="T5" fmla="*/ 560 h 560"/>
                <a:gd name="T6" fmla="*/ 31 w 303"/>
                <a:gd name="T7" fmla="*/ 437 h 560"/>
                <a:gd name="T8" fmla="*/ 166 w 303"/>
                <a:gd name="T9" fmla="*/ 346 h 560"/>
                <a:gd name="T10" fmla="*/ 0 w 303"/>
                <a:gd name="T11" fmla="*/ 269 h 560"/>
                <a:gd name="T12" fmla="*/ 110 w 303"/>
                <a:gd name="T13" fmla="*/ 99 h 560"/>
                <a:gd name="T14" fmla="*/ 154 w 303"/>
                <a:gd name="T15" fmla="*/ 33 h 560"/>
                <a:gd name="T16" fmla="*/ 227 w 303"/>
                <a:gd name="T17" fmla="*/ 0 h 560"/>
                <a:gd name="T18" fmla="*/ 227 w 303"/>
                <a:gd name="T19" fmla="*/ 78 h 560"/>
                <a:gd name="T20" fmla="*/ 301 w 303"/>
                <a:gd name="T21" fmla="*/ 560 h 560"/>
                <a:gd name="T22" fmla="*/ 303 w 303"/>
                <a:gd name="T23" fmla="*/ 55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560">
                  <a:moveTo>
                    <a:pt x="303" y="558"/>
                  </a:moveTo>
                  <a:lnTo>
                    <a:pt x="173" y="558"/>
                  </a:lnTo>
                  <a:lnTo>
                    <a:pt x="164" y="560"/>
                  </a:lnTo>
                  <a:lnTo>
                    <a:pt x="31" y="437"/>
                  </a:lnTo>
                  <a:lnTo>
                    <a:pt x="166" y="346"/>
                  </a:lnTo>
                  <a:lnTo>
                    <a:pt x="0" y="269"/>
                  </a:lnTo>
                  <a:lnTo>
                    <a:pt x="110" y="99"/>
                  </a:lnTo>
                  <a:lnTo>
                    <a:pt x="154" y="33"/>
                  </a:lnTo>
                  <a:lnTo>
                    <a:pt x="227" y="0"/>
                  </a:lnTo>
                  <a:lnTo>
                    <a:pt x="227" y="78"/>
                  </a:lnTo>
                  <a:lnTo>
                    <a:pt x="301" y="560"/>
                  </a:lnTo>
                  <a:lnTo>
                    <a:pt x="303" y="55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0" name="ísl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9EF396F-C67D-448C-B4DE-884EE9B811E7}"/>
                </a:ext>
              </a:extLst>
            </p:cNvPr>
            <p:cNvSpPr/>
            <p:nvPr/>
          </p:nvSpPr>
          <p:spPr bwMode="auto">
            <a:xfrm>
              <a:off x="7979695" y="3634858"/>
              <a:ext cx="394567" cy="740632"/>
            </a:xfrm>
            <a:custGeom>
              <a:avLst/>
              <a:gdLst>
                <a:gd name="T0" fmla="*/ 135 w 301"/>
                <a:gd name="T1" fmla="*/ 347 h 565"/>
                <a:gd name="T2" fmla="*/ 272 w 301"/>
                <a:gd name="T3" fmla="*/ 436 h 565"/>
                <a:gd name="T4" fmla="*/ 137 w 301"/>
                <a:gd name="T5" fmla="*/ 565 h 565"/>
                <a:gd name="T6" fmla="*/ 129 w 301"/>
                <a:gd name="T7" fmla="*/ 563 h 565"/>
                <a:gd name="T8" fmla="*/ 0 w 301"/>
                <a:gd name="T9" fmla="*/ 563 h 565"/>
                <a:gd name="T10" fmla="*/ 2 w 301"/>
                <a:gd name="T11" fmla="*/ 565 h 565"/>
                <a:gd name="T12" fmla="*/ 77 w 301"/>
                <a:gd name="T13" fmla="*/ 77 h 565"/>
                <a:gd name="T14" fmla="*/ 77 w 301"/>
                <a:gd name="T15" fmla="*/ 0 h 565"/>
                <a:gd name="T16" fmla="*/ 166 w 301"/>
                <a:gd name="T17" fmla="*/ 40 h 565"/>
                <a:gd name="T18" fmla="*/ 206 w 301"/>
                <a:gd name="T19" fmla="*/ 106 h 565"/>
                <a:gd name="T20" fmla="*/ 301 w 301"/>
                <a:gd name="T21" fmla="*/ 268 h 565"/>
                <a:gd name="T22" fmla="*/ 135 w 301"/>
                <a:gd name="T23" fmla="*/ 34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565">
                  <a:moveTo>
                    <a:pt x="135" y="347"/>
                  </a:moveTo>
                  <a:lnTo>
                    <a:pt x="272" y="436"/>
                  </a:lnTo>
                  <a:lnTo>
                    <a:pt x="137" y="565"/>
                  </a:lnTo>
                  <a:lnTo>
                    <a:pt x="129" y="563"/>
                  </a:lnTo>
                  <a:lnTo>
                    <a:pt x="0" y="563"/>
                  </a:lnTo>
                  <a:lnTo>
                    <a:pt x="2" y="565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166" y="40"/>
                  </a:lnTo>
                  <a:lnTo>
                    <a:pt x="206" y="106"/>
                  </a:lnTo>
                  <a:lnTo>
                    <a:pt x="301" y="268"/>
                  </a:lnTo>
                  <a:lnTo>
                    <a:pt x="135" y="34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1" name="ïṧļ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EED7225-CA58-491C-B0F7-BBC0A2BE0612}"/>
                </a:ext>
              </a:extLst>
            </p:cNvPr>
            <p:cNvSpPr/>
            <p:nvPr/>
          </p:nvSpPr>
          <p:spPr bwMode="auto">
            <a:xfrm>
              <a:off x="7731944" y="4527548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2" name="ïṡḻi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9A7C2BA-DD62-44E8-B713-ED52F83F90BB}"/>
                </a:ext>
              </a:extLst>
            </p:cNvPr>
            <p:cNvSpPr/>
            <p:nvPr/>
          </p:nvSpPr>
          <p:spPr bwMode="auto">
            <a:xfrm>
              <a:off x="7731944" y="4527548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3" name="iṩ1i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EAC6512-1054-4D46-B05F-BD166D363AEB}"/>
                </a:ext>
              </a:extLst>
            </p:cNvPr>
            <p:cNvSpPr/>
            <p:nvPr/>
          </p:nvSpPr>
          <p:spPr bwMode="auto">
            <a:xfrm>
              <a:off x="8563025" y="3839351"/>
              <a:ext cx="453555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4" name="îṧļí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638D0BC-7EEA-452E-B2B5-24121AD8B607}"/>
                </a:ext>
              </a:extLst>
            </p:cNvPr>
            <p:cNvSpPr/>
            <p:nvPr/>
          </p:nvSpPr>
          <p:spPr bwMode="auto">
            <a:xfrm>
              <a:off x="8262839" y="3779051"/>
              <a:ext cx="191384" cy="277901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5" name="îsļï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8248382-7260-4718-85B8-1A60C68767B6}"/>
                </a:ext>
              </a:extLst>
            </p:cNvPr>
            <p:cNvSpPr/>
            <p:nvPr/>
          </p:nvSpPr>
          <p:spPr bwMode="auto">
            <a:xfrm>
              <a:off x="9124069" y="3779051"/>
              <a:ext cx="190074" cy="277901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6" name="íś1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7DD358D-F1BA-4F6A-8271-148C0A5CA973}"/>
                </a:ext>
              </a:extLst>
            </p:cNvPr>
            <p:cNvSpPr/>
            <p:nvPr/>
          </p:nvSpPr>
          <p:spPr bwMode="auto">
            <a:xfrm>
              <a:off x="8690177" y="4747771"/>
              <a:ext cx="196628" cy="190074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7" name="íṥl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7760DB3-A22F-45A4-A10E-248F5FA35A7D}"/>
                </a:ext>
              </a:extLst>
            </p:cNvPr>
            <p:cNvSpPr/>
            <p:nvPr/>
          </p:nvSpPr>
          <p:spPr bwMode="auto">
            <a:xfrm>
              <a:off x="8669204" y="4937845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8" name="îšḷí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31C6785-34D7-418B-B2F4-7A7A8A8ED6E1}"/>
                </a:ext>
              </a:extLst>
            </p:cNvPr>
            <p:cNvSpPr/>
            <p:nvPr/>
          </p:nvSpPr>
          <p:spPr bwMode="auto">
            <a:xfrm>
              <a:off x="8669204" y="4937845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9" name="iśḻï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2219B62-6F58-408B-8BA4-CFBE454EAA08}"/>
                </a:ext>
              </a:extLst>
            </p:cNvPr>
            <p:cNvSpPr/>
            <p:nvPr/>
          </p:nvSpPr>
          <p:spPr bwMode="auto">
            <a:xfrm>
              <a:off x="8543362" y="4464627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0" name="íṣľi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E1D9880-0D7E-4B39-8D17-4A3145793737}"/>
                </a:ext>
              </a:extLst>
            </p:cNvPr>
            <p:cNvSpPr/>
            <p:nvPr/>
          </p:nvSpPr>
          <p:spPr bwMode="auto">
            <a:xfrm>
              <a:off x="8543362" y="4464627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1" name="ïṧľ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882796A-EE45-454A-88A5-295959680F76}"/>
                </a:ext>
              </a:extLst>
            </p:cNvPr>
            <p:cNvSpPr/>
            <p:nvPr/>
          </p:nvSpPr>
          <p:spPr bwMode="auto">
            <a:xfrm>
              <a:off x="8563025" y="4370246"/>
              <a:ext cx="453555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2" name="îŝḻî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F94A484-9D0A-44D7-AB5B-ABC0EDF0F857}"/>
                </a:ext>
              </a:extLst>
            </p:cNvPr>
            <p:cNvSpPr/>
            <p:nvPr/>
          </p:nvSpPr>
          <p:spPr bwMode="auto">
            <a:xfrm>
              <a:off x="8091118" y="3189168"/>
              <a:ext cx="1397369" cy="1285946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3" name="iṧľ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5921192-AAA5-4DCA-9638-5A8BA8B53611}"/>
                </a:ext>
              </a:extLst>
            </p:cNvPr>
            <p:cNvSpPr/>
            <p:nvPr/>
          </p:nvSpPr>
          <p:spPr bwMode="auto">
            <a:xfrm>
              <a:off x="8232690" y="3026622"/>
              <a:ext cx="1061790" cy="987072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4" name="îśľ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93CBC26-DA3B-436A-8330-B0EC90A50091}"/>
                </a:ext>
              </a:extLst>
            </p:cNvPr>
            <p:cNvSpPr/>
            <p:nvPr/>
          </p:nvSpPr>
          <p:spPr bwMode="auto">
            <a:xfrm>
              <a:off x="8791113" y="4464627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5" name="îṡ1i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1F100ED-ACED-46CD-B29D-BE62CE4E5625}"/>
                </a:ext>
              </a:extLst>
            </p:cNvPr>
            <p:cNvSpPr/>
            <p:nvPr/>
          </p:nvSpPr>
          <p:spPr bwMode="auto">
            <a:xfrm>
              <a:off x="8791113" y="4464627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6" name="iṡḻï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DFEA5C6-28CA-4CFF-B351-9BBA1B49690B}"/>
                </a:ext>
              </a:extLst>
            </p:cNvPr>
            <p:cNvSpPr/>
            <p:nvPr/>
          </p:nvSpPr>
          <p:spPr bwMode="auto">
            <a:xfrm>
              <a:off x="8563025" y="4456762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174 w 346"/>
                <a:gd name="T11" fmla="*/ 222 h 222"/>
                <a:gd name="T12" fmla="*/ 346 w 346"/>
                <a:gd name="T13" fmla="*/ 6 h 222"/>
                <a:gd name="T14" fmla="*/ 346 w 346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7" name="íś1î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FE87A53-AFDB-4E6F-B7F1-4FB162833B50}"/>
                </a:ext>
              </a:extLst>
            </p:cNvPr>
            <p:cNvSpPr/>
            <p:nvPr/>
          </p:nvSpPr>
          <p:spPr bwMode="auto">
            <a:xfrm>
              <a:off x="8563025" y="4456762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174 w 346"/>
                <a:gd name="T11" fmla="*/ 222 h 222"/>
                <a:gd name="T12" fmla="*/ 346 w 346"/>
                <a:gd name="T13" fmla="*/ 6 h 222"/>
                <a:gd name="T14" fmla="*/ 346 w 346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8" name="íṩḷ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96BC802-CF43-41FA-9380-45DEB3CCC6D3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9" name="îŝḻï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2627931-B949-47CD-83AA-DF50F9D0B496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0" name="iṥḻ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C015FDE-316F-4CE6-9FFD-83BC3BF897A6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1" name="iṣḷi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4BB7429-B18C-4CAD-8B16-114DF0FABAC3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2" name="î$ḷî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9537D1E-A1FB-4022-B9FE-409739E8B64E}"/>
                </a:ext>
              </a:extLst>
            </p:cNvPr>
            <p:cNvSpPr/>
            <p:nvPr/>
          </p:nvSpPr>
          <p:spPr bwMode="auto">
            <a:xfrm>
              <a:off x="4966046" y="3657142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3" name="íSļí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EC6C0F9-0FF7-48DD-8282-1704BFCF50DE}"/>
                </a:ext>
              </a:extLst>
            </p:cNvPr>
            <p:cNvSpPr/>
            <p:nvPr/>
          </p:nvSpPr>
          <p:spPr bwMode="auto">
            <a:xfrm>
              <a:off x="4966046" y="3657142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4" name="ïśļí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F246574-C209-4EE5-9F62-479001A5F030}"/>
                </a:ext>
              </a:extLst>
            </p:cNvPr>
            <p:cNvSpPr/>
            <p:nvPr/>
          </p:nvSpPr>
          <p:spPr bwMode="auto">
            <a:xfrm>
              <a:off x="5795815" y="2968944"/>
              <a:ext cx="454866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5" name="ïSḻ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DDF8796-9D98-4E96-8AF8-28DC9DD753C3}"/>
                </a:ext>
              </a:extLst>
            </p:cNvPr>
            <p:cNvSpPr/>
            <p:nvPr/>
          </p:nvSpPr>
          <p:spPr bwMode="auto">
            <a:xfrm>
              <a:off x="5496941" y="2908645"/>
              <a:ext cx="190074" cy="277901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6" name="îṣļî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A3397A7-7C1D-473C-A72C-F1D6237E24FC}"/>
                </a:ext>
              </a:extLst>
            </p:cNvPr>
            <p:cNvSpPr/>
            <p:nvPr/>
          </p:nvSpPr>
          <p:spPr bwMode="auto">
            <a:xfrm>
              <a:off x="6356860" y="2908645"/>
              <a:ext cx="191384" cy="277901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7" name="i$ḻí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60D292A-C900-41BE-8C5D-6D42D10ED6F5}"/>
                </a:ext>
              </a:extLst>
            </p:cNvPr>
            <p:cNvSpPr/>
            <p:nvPr/>
          </p:nvSpPr>
          <p:spPr bwMode="auto">
            <a:xfrm>
              <a:off x="5924279" y="3877365"/>
              <a:ext cx="196628" cy="190074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8" name="ïšľ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FB516A7-F21D-41A8-938B-7343E02E0509}"/>
                </a:ext>
              </a:extLst>
            </p:cNvPr>
            <p:cNvSpPr/>
            <p:nvPr/>
          </p:nvSpPr>
          <p:spPr bwMode="auto">
            <a:xfrm>
              <a:off x="5901994" y="4067439"/>
              <a:ext cx="242508" cy="546626"/>
            </a:xfrm>
            <a:custGeom>
              <a:avLst/>
              <a:gdLst>
                <a:gd name="T0" fmla="*/ 61 w 185"/>
                <a:gd name="T1" fmla="*/ 0 h 417"/>
                <a:gd name="T2" fmla="*/ 0 w 185"/>
                <a:gd name="T3" fmla="*/ 417 h 417"/>
                <a:gd name="T4" fmla="*/ 185 w 185"/>
                <a:gd name="T5" fmla="*/ 417 h 417"/>
                <a:gd name="T6" fmla="*/ 125 w 185"/>
                <a:gd name="T7" fmla="*/ 0 h 417"/>
                <a:gd name="T8" fmla="*/ 61 w 18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417">
                  <a:moveTo>
                    <a:pt x="61" y="0"/>
                  </a:moveTo>
                  <a:lnTo>
                    <a:pt x="0" y="417"/>
                  </a:lnTo>
                  <a:lnTo>
                    <a:pt x="185" y="417"/>
                  </a:lnTo>
                  <a:lnTo>
                    <a:pt x="12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9" name="ïŝļ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71FF827-1862-4617-AF4F-F49A4765266B}"/>
                </a:ext>
              </a:extLst>
            </p:cNvPr>
            <p:cNvSpPr/>
            <p:nvPr/>
          </p:nvSpPr>
          <p:spPr bwMode="auto">
            <a:xfrm>
              <a:off x="5901994" y="4067439"/>
              <a:ext cx="242508" cy="546626"/>
            </a:xfrm>
            <a:custGeom>
              <a:avLst/>
              <a:gdLst>
                <a:gd name="T0" fmla="*/ 61 w 185"/>
                <a:gd name="T1" fmla="*/ 0 h 417"/>
                <a:gd name="T2" fmla="*/ 0 w 185"/>
                <a:gd name="T3" fmla="*/ 417 h 417"/>
                <a:gd name="T4" fmla="*/ 185 w 185"/>
                <a:gd name="T5" fmla="*/ 417 h 417"/>
                <a:gd name="T6" fmla="*/ 125 w 185"/>
                <a:gd name="T7" fmla="*/ 0 h 417"/>
                <a:gd name="T8" fmla="*/ 61 w 18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417">
                  <a:moveTo>
                    <a:pt x="61" y="0"/>
                  </a:moveTo>
                  <a:lnTo>
                    <a:pt x="0" y="417"/>
                  </a:lnTo>
                  <a:lnTo>
                    <a:pt x="185" y="417"/>
                  </a:lnTo>
                  <a:lnTo>
                    <a:pt x="125" y="0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0" name="ïŝ1î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0C8918A-B453-4468-A300-497CD4840808}"/>
                </a:ext>
              </a:extLst>
            </p:cNvPr>
            <p:cNvSpPr/>
            <p:nvPr/>
          </p:nvSpPr>
          <p:spPr bwMode="auto">
            <a:xfrm>
              <a:off x="5777463" y="3594221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1" name="ísľ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DA715CC-D3D7-45BD-B302-835F61E699EC}"/>
                </a:ext>
              </a:extLst>
            </p:cNvPr>
            <p:cNvSpPr/>
            <p:nvPr/>
          </p:nvSpPr>
          <p:spPr bwMode="auto">
            <a:xfrm>
              <a:off x="5777463" y="3594221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2" name="ïṣļî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F9A96A1-6117-4094-A80A-0779D906DC1F}"/>
                </a:ext>
              </a:extLst>
            </p:cNvPr>
            <p:cNvSpPr/>
            <p:nvPr/>
          </p:nvSpPr>
          <p:spPr bwMode="auto">
            <a:xfrm>
              <a:off x="5795815" y="3499840"/>
              <a:ext cx="454866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3" name="îṥļï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E9C25F6-5E6D-4C45-A09C-7144E8EADF81}"/>
                </a:ext>
              </a:extLst>
            </p:cNvPr>
            <p:cNvSpPr/>
            <p:nvPr/>
          </p:nvSpPr>
          <p:spPr bwMode="auto">
            <a:xfrm>
              <a:off x="5325219" y="2318762"/>
              <a:ext cx="1397369" cy="1287257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4" name="ïṣľ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F2916FB-2B4D-4FE6-A8D7-77F5D7A4CF9C}"/>
                </a:ext>
              </a:extLst>
            </p:cNvPr>
            <p:cNvSpPr/>
            <p:nvPr/>
          </p:nvSpPr>
          <p:spPr bwMode="auto">
            <a:xfrm>
              <a:off x="5524469" y="2128688"/>
              <a:ext cx="1072277" cy="1014600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5" name="ï$ḷ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E4996F6-8F95-41A7-AD8D-632B458A494E}"/>
                </a:ext>
              </a:extLst>
            </p:cNvPr>
            <p:cNvSpPr/>
            <p:nvPr/>
          </p:nvSpPr>
          <p:spPr bwMode="auto">
            <a:xfrm>
              <a:off x="3495269" y="2025131"/>
              <a:ext cx="1101116" cy="1014600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6" name="ïṣ1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10DADB5-0C0E-44F5-B221-093DBF818A70}"/>
                </a:ext>
              </a:extLst>
            </p:cNvPr>
            <p:cNvSpPr/>
            <p:nvPr/>
          </p:nvSpPr>
          <p:spPr bwMode="auto">
            <a:xfrm>
              <a:off x="6025214" y="3594221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7" name="iṩḻîḑ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73DFA9A-CEB0-4051-99CA-A33A0D073D95}"/>
                </a:ext>
              </a:extLst>
            </p:cNvPr>
            <p:cNvSpPr/>
            <p:nvPr/>
          </p:nvSpPr>
          <p:spPr bwMode="auto">
            <a:xfrm>
              <a:off x="6025214" y="3594221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8" name="ï$ļï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8CC9154-5A15-4F89-92B6-8044E5DDBC33}"/>
                </a:ext>
              </a:extLst>
            </p:cNvPr>
            <p:cNvSpPr/>
            <p:nvPr/>
          </p:nvSpPr>
          <p:spPr bwMode="auto">
            <a:xfrm>
              <a:off x="5795815" y="3586356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347 w 347"/>
                <a:gd name="T11" fmla="*/ 6 h 222"/>
                <a:gd name="T12" fmla="*/ 347 w 34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9" name="îş1í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6DFDD17-BE96-42B1-AE31-529F093E93A6}"/>
                </a:ext>
              </a:extLst>
            </p:cNvPr>
            <p:cNvSpPr/>
            <p:nvPr/>
          </p:nvSpPr>
          <p:spPr bwMode="auto">
            <a:xfrm>
              <a:off x="5795815" y="3586356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347 w 347"/>
                <a:gd name="T11" fmla="*/ 6 h 222"/>
                <a:gd name="T12" fmla="*/ 347 w 34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0" name="išľ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5BF2E0B-69DF-4B79-9984-4AFB619C5A44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1" name="ïṥḻï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7E054F5-AB25-4CCE-AD29-97F9B5F30DEE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2" name="îśľi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2194853-73BF-460A-8925-55BCDF1214A2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3" name="ïs1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BFBAC54-34BC-4A86-A784-12F412334471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4" name="îs1í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3A6F9C5-5C2D-4422-8513-90F48C31275D}"/>
                </a:ext>
              </a:extLst>
            </p:cNvPr>
            <p:cNvSpPr/>
            <p:nvPr/>
          </p:nvSpPr>
          <p:spPr bwMode="auto">
            <a:xfrm>
              <a:off x="6771089" y="3599464"/>
              <a:ext cx="1350178" cy="1768340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5" name="îṩḷî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1E8C67B-F44E-4B9C-AAD0-7DC992B0F7E0}"/>
                </a:ext>
              </a:extLst>
            </p:cNvPr>
            <p:cNvSpPr/>
            <p:nvPr/>
          </p:nvSpPr>
          <p:spPr bwMode="auto">
            <a:xfrm>
              <a:off x="6439444" y="5016496"/>
              <a:ext cx="2005604" cy="794377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6" name="išḻi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1CE9D58-CCB8-4A38-8F12-9C230D756724}"/>
                </a:ext>
              </a:extLst>
            </p:cNvPr>
            <p:cNvSpPr/>
            <p:nvPr/>
          </p:nvSpPr>
          <p:spPr bwMode="auto">
            <a:xfrm>
              <a:off x="7241685" y="4385976"/>
              <a:ext cx="403743" cy="96872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8 h 356"/>
                <a:gd name="T6" fmla="*/ 148 w 148"/>
                <a:gd name="T7" fmla="*/ 278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8" y="27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7" name="išļi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11A8D7A-FA14-4766-93CC-0824642EDF83}"/>
                </a:ext>
              </a:extLst>
            </p:cNvPr>
            <p:cNvSpPr/>
            <p:nvPr/>
          </p:nvSpPr>
          <p:spPr bwMode="auto">
            <a:xfrm>
              <a:off x="7817150" y="4401706"/>
              <a:ext cx="203182" cy="302807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8" name="ïṥlï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D4B5540-BA6B-40CE-966D-69BCA19B13EF}"/>
                </a:ext>
              </a:extLst>
            </p:cNvPr>
            <p:cNvSpPr/>
            <p:nvPr/>
          </p:nvSpPr>
          <p:spPr bwMode="auto">
            <a:xfrm>
              <a:off x="6864160" y="4401706"/>
              <a:ext cx="205804" cy="302807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9" name="íṧ1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470C8B6-427E-4CFA-A12F-BF0BD745B6F1}"/>
                </a:ext>
              </a:extLst>
            </p:cNvPr>
            <p:cNvSpPr/>
            <p:nvPr/>
          </p:nvSpPr>
          <p:spPr bwMode="auto">
            <a:xfrm>
              <a:off x="7241685" y="4897209"/>
              <a:ext cx="403743" cy="138950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0" name="îṩḷi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BE8331A-C30E-471D-9519-C63009327B7C}"/>
                </a:ext>
              </a:extLst>
            </p:cNvPr>
            <p:cNvSpPr/>
            <p:nvPr/>
          </p:nvSpPr>
          <p:spPr bwMode="auto">
            <a:xfrm>
              <a:off x="6890377" y="3768564"/>
              <a:ext cx="1106359" cy="1224336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1" name="îşli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4476FDE-83CB-4840-AFBA-5D79BDB76527}"/>
                </a:ext>
              </a:extLst>
            </p:cNvPr>
            <p:cNvSpPr/>
            <p:nvPr/>
          </p:nvSpPr>
          <p:spPr bwMode="auto">
            <a:xfrm>
              <a:off x="6885134" y="3733171"/>
              <a:ext cx="1170591" cy="84287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2" name="íŝľi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40BD058-BFDA-4DF6-A87B-5DE2713EB3C6}"/>
                </a:ext>
              </a:extLst>
            </p:cNvPr>
            <p:cNvSpPr/>
            <p:nvPr/>
          </p:nvSpPr>
          <p:spPr bwMode="auto">
            <a:xfrm>
              <a:off x="7416029" y="5302262"/>
              <a:ext cx="40636" cy="5086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3" name="iṥḻ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13750D8-1C3D-4E6D-BC7F-8AD7232BCD0F}"/>
                </a:ext>
              </a:extLst>
            </p:cNvPr>
            <p:cNvSpPr/>
            <p:nvPr/>
          </p:nvSpPr>
          <p:spPr bwMode="auto">
            <a:xfrm>
              <a:off x="7097492" y="5036159"/>
              <a:ext cx="340822" cy="412919"/>
            </a:xfrm>
            <a:custGeom>
              <a:avLst/>
              <a:gdLst>
                <a:gd name="T0" fmla="*/ 110 w 260"/>
                <a:gd name="T1" fmla="*/ 0 h 315"/>
                <a:gd name="T2" fmla="*/ 0 w 260"/>
                <a:gd name="T3" fmla="*/ 99 h 315"/>
                <a:gd name="T4" fmla="*/ 139 w 260"/>
                <a:gd name="T5" fmla="*/ 315 h 315"/>
                <a:gd name="T6" fmla="*/ 260 w 260"/>
                <a:gd name="T7" fmla="*/ 201 h 315"/>
                <a:gd name="T8" fmla="*/ 110 w 260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15">
                  <a:moveTo>
                    <a:pt x="110" y="0"/>
                  </a:moveTo>
                  <a:lnTo>
                    <a:pt x="0" y="99"/>
                  </a:lnTo>
                  <a:lnTo>
                    <a:pt x="139" y="315"/>
                  </a:lnTo>
                  <a:lnTo>
                    <a:pt x="260" y="20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4" name="îšḷi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EA6510E-9934-4746-89CF-AE1B83895788}"/>
                </a:ext>
              </a:extLst>
            </p:cNvPr>
            <p:cNvSpPr/>
            <p:nvPr/>
          </p:nvSpPr>
          <p:spPr bwMode="auto">
            <a:xfrm>
              <a:off x="7097492" y="5036159"/>
              <a:ext cx="340822" cy="412919"/>
            </a:xfrm>
            <a:custGeom>
              <a:avLst/>
              <a:gdLst>
                <a:gd name="T0" fmla="*/ 110 w 260"/>
                <a:gd name="T1" fmla="*/ 0 h 315"/>
                <a:gd name="T2" fmla="*/ 0 w 260"/>
                <a:gd name="T3" fmla="*/ 99 h 315"/>
                <a:gd name="T4" fmla="*/ 139 w 260"/>
                <a:gd name="T5" fmla="*/ 315 h 315"/>
                <a:gd name="T6" fmla="*/ 260 w 260"/>
                <a:gd name="T7" fmla="*/ 201 h 315"/>
                <a:gd name="T8" fmla="*/ 110 w 260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15">
                  <a:moveTo>
                    <a:pt x="110" y="0"/>
                  </a:moveTo>
                  <a:lnTo>
                    <a:pt x="0" y="99"/>
                  </a:lnTo>
                  <a:lnTo>
                    <a:pt x="139" y="315"/>
                  </a:lnTo>
                  <a:lnTo>
                    <a:pt x="260" y="201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5" name="iṩ1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BEB54CA-5707-49E5-877E-D92053AA1D7C}"/>
                </a:ext>
              </a:extLst>
            </p:cNvPr>
            <p:cNvSpPr/>
            <p:nvPr/>
          </p:nvSpPr>
          <p:spPr bwMode="auto">
            <a:xfrm>
              <a:off x="7438313" y="5033537"/>
              <a:ext cx="348687" cy="415540"/>
            </a:xfrm>
            <a:custGeom>
              <a:avLst/>
              <a:gdLst>
                <a:gd name="T0" fmla="*/ 158 w 266"/>
                <a:gd name="T1" fmla="*/ 0 h 317"/>
                <a:gd name="T2" fmla="*/ 266 w 266"/>
                <a:gd name="T3" fmla="*/ 106 h 317"/>
                <a:gd name="T4" fmla="*/ 120 w 266"/>
                <a:gd name="T5" fmla="*/ 317 h 317"/>
                <a:gd name="T6" fmla="*/ 0 w 266"/>
                <a:gd name="T7" fmla="*/ 203 h 317"/>
                <a:gd name="T8" fmla="*/ 158 w 26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7">
                  <a:moveTo>
                    <a:pt x="158" y="0"/>
                  </a:moveTo>
                  <a:lnTo>
                    <a:pt x="266" y="106"/>
                  </a:lnTo>
                  <a:lnTo>
                    <a:pt x="120" y="317"/>
                  </a:lnTo>
                  <a:lnTo>
                    <a:pt x="0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6" name="iSļí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FC8E926-C640-4803-9CAD-30ACF287CEA9}"/>
                </a:ext>
              </a:extLst>
            </p:cNvPr>
            <p:cNvSpPr/>
            <p:nvPr/>
          </p:nvSpPr>
          <p:spPr bwMode="auto">
            <a:xfrm>
              <a:off x="7438313" y="5033537"/>
              <a:ext cx="348687" cy="415540"/>
            </a:xfrm>
            <a:custGeom>
              <a:avLst/>
              <a:gdLst>
                <a:gd name="T0" fmla="*/ 158 w 266"/>
                <a:gd name="T1" fmla="*/ 0 h 317"/>
                <a:gd name="T2" fmla="*/ 266 w 266"/>
                <a:gd name="T3" fmla="*/ 106 h 317"/>
                <a:gd name="T4" fmla="*/ 120 w 266"/>
                <a:gd name="T5" fmla="*/ 317 h 317"/>
                <a:gd name="T6" fmla="*/ 0 w 266"/>
                <a:gd name="T7" fmla="*/ 203 h 317"/>
                <a:gd name="T8" fmla="*/ 158 w 26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7">
                  <a:moveTo>
                    <a:pt x="158" y="0"/>
                  </a:moveTo>
                  <a:lnTo>
                    <a:pt x="266" y="106"/>
                  </a:lnTo>
                  <a:lnTo>
                    <a:pt x="120" y="317"/>
                  </a:lnTo>
                  <a:lnTo>
                    <a:pt x="0" y="203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7" name="îṧļ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F1AE9E6-A62C-42E8-8A99-2875A0F46286}"/>
                </a:ext>
              </a:extLst>
            </p:cNvPr>
            <p:cNvSpPr/>
            <p:nvPr/>
          </p:nvSpPr>
          <p:spPr bwMode="auto">
            <a:xfrm>
              <a:off x="7018841" y="4334853"/>
              <a:ext cx="859919" cy="311983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8" name="í$ļ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AC01599-DA50-4439-A6D6-6B0844290F84}"/>
                </a:ext>
              </a:extLst>
            </p:cNvPr>
            <p:cNvSpPr/>
            <p:nvPr/>
          </p:nvSpPr>
          <p:spPr bwMode="auto">
            <a:xfrm>
              <a:off x="7438313" y="52996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9" name="í$ḻ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CD5879A-7FE5-4CE5-AC17-A6CBA3111159}"/>
                </a:ext>
              </a:extLst>
            </p:cNvPr>
            <p:cNvSpPr/>
            <p:nvPr/>
          </p:nvSpPr>
          <p:spPr bwMode="auto">
            <a:xfrm>
              <a:off x="7241685" y="5028294"/>
              <a:ext cx="403743" cy="271346"/>
            </a:xfrm>
            <a:custGeom>
              <a:avLst/>
              <a:gdLst>
                <a:gd name="T0" fmla="*/ 147 w 148"/>
                <a:gd name="T1" fmla="*/ 0 h 100"/>
                <a:gd name="T2" fmla="*/ 72 w 148"/>
                <a:gd name="T3" fmla="*/ 97 h 100"/>
                <a:gd name="T4" fmla="*/ 0 w 148"/>
                <a:gd name="T5" fmla="*/ 0 h 100"/>
                <a:gd name="T6" fmla="*/ 0 w 148"/>
                <a:gd name="T7" fmla="*/ 3 h 100"/>
                <a:gd name="T8" fmla="*/ 72 w 148"/>
                <a:gd name="T9" fmla="*/ 100 h 100"/>
                <a:gd name="T10" fmla="*/ 72 w 148"/>
                <a:gd name="T11" fmla="*/ 100 h 100"/>
                <a:gd name="T12" fmla="*/ 148 w 148"/>
                <a:gd name="T13" fmla="*/ 2 h 100"/>
                <a:gd name="T14" fmla="*/ 147 w 148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0" name="íṥļï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7B012F3-48D0-40F9-8650-D79441007F9B}"/>
                </a:ext>
              </a:extLst>
            </p:cNvPr>
            <p:cNvSpPr/>
            <p:nvPr/>
          </p:nvSpPr>
          <p:spPr bwMode="auto">
            <a:xfrm>
              <a:off x="3767927" y="4899830"/>
              <a:ext cx="2115716" cy="960855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1" name="ïŝli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CBEBA97-5D33-40D2-AD37-D3B1A956A2C2}"/>
                </a:ext>
              </a:extLst>
            </p:cNvPr>
            <p:cNvSpPr/>
            <p:nvPr/>
          </p:nvSpPr>
          <p:spPr bwMode="auto">
            <a:xfrm>
              <a:off x="3767927" y="4899830"/>
              <a:ext cx="2115716" cy="960855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2" name="iṧlî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CF82ED4-3193-4734-B4D9-05D2D37AD153}"/>
                </a:ext>
              </a:extLst>
            </p:cNvPr>
            <p:cNvSpPr/>
            <p:nvPr/>
          </p:nvSpPr>
          <p:spPr bwMode="auto">
            <a:xfrm>
              <a:off x="4599007" y="4214254"/>
              <a:ext cx="453555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3" name="îśľï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B143EF8-E69F-4992-BC93-376689F684CF}"/>
                </a:ext>
              </a:extLst>
            </p:cNvPr>
            <p:cNvSpPr/>
            <p:nvPr/>
          </p:nvSpPr>
          <p:spPr bwMode="auto">
            <a:xfrm>
              <a:off x="4298822" y="4155266"/>
              <a:ext cx="191384" cy="27659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4" name="îṧḷï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4832D2F-CE1E-4823-98AE-CC08086D3F3F}"/>
                </a:ext>
              </a:extLst>
            </p:cNvPr>
            <p:cNvSpPr/>
            <p:nvPr/>
          </p:nvSpPr>
          <p:spPr bwMode="auto">
            <a:xfrm>
              <a:off x="5162674" y="4155266"/>
              <a:ext cx="190074" cy="27659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5" name="íṩļí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C42E541-9AB2-4521-AD6E-0C89A88EF60D}"/>
                </a:ext>
              </a:extLst>
            </p:cNvPr>
            <p:cNvSpPr/>
            <p:nvPr/>
          </p:nvSpPr>
          <p:spPr bwMode="auto">
            <a:xfrm>
              <a:off x="4511180" y="5122675"/>
              <a:ext cx="599060" cy="738010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6" name="îṥḷ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F639B47-D38C-415C-9BCC-658AD12701E3}"/>
                </a:ext>
              </a:extLst>
            </p:cNvPr>
            <p:cNvSpPr/>
            <p:nvPr/>
          </p:nvSpPr>
          <p:spPr bwMode="auto">
            <a:xfrm>
              <a:off x="4301444" y="4907695"/>
              <a:ext cx="397188" cy="952990"/>
            </a:xfrm>
            <a:custGeom>
              <a:avLst/>
              <a:gdLst>
                <a:gd name="T0" fmla="*/ 227 w 303"/>
                <a:gd name="T1" fmla="*/ 0 h 727"/>
                <a:gd name="T2" fmla="*/ 227 w 303"/>
                <a:gd name="T3" fmla="*/ 79 h 727"/>
                <a:gd name="T4" fmla="*/ 303 w 303"/>
                <a:gd name="T5" fmla="*/ 727 h 727"/>
                <a:gd name="T6" fmla="*/ 173 w 303"/>
                <a:gd name="T7" fmla="*/ 727 h 727"/>
                <a:gd name="T8" fmla="*/ 31 w 303"/>
                <a:gd name="T9" fmla="*/ 438 h 727"/>
                <a:gd name="T10" fmla="*/ 166 w 303"/>
                <a:gd name="T11" fmla="*/ 347 h 727"/>
                <a:gd name="T12" fmla="*/ 0 w 303"/>
                <a:gd name="T13" fmla="*/ 270 h 727"/>
                <a:gd name="T14" fmla="*/ 154 w 303"/>
                <a:gd name="T15" fmla="*/ 34 h 727"/>
                <a:gd name="T16" fmla="*/ 227 w 303"/>
                <a:gd name="T1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727">
                  <a:moveTo>
                    <a:pt x="227" y="0"/>
                  </a:moveTo>
                  <a:lnTo>
                    <a:pt x="227" y="79"/>
                  </a:lnTo>
                  <a:lnTo>
                    <a:pt x="303" y="727"/>
                  </a:lnTo>
                  <a:lnTo>
                    <a:pt x="173" y="727"/>
                  </a:lnTo>
                  <a:lnTo>
                    <a:pt x="31" y="438"/>
                  </a:lnTo>
                  <a:lnTo>
                    <a:pt x="166" y="347"/>
                  </a:lnTo>
                  <a:lnTo>
                    <a:pt x="0" y="270"/>
                  </a:lnTo>
                  <a:lnTo>
                    <a:pt x="154" y="3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7" name="îslí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520A2E2-65F7-45F6-95F0-271F4832CBF1}"/>
                </a:ext>
              </a:extLst>
            </p:cNvPr>
            <p:cNvSpPr/>
            <p:nvPr/>
          </p:nvSpPr>
          <p:spPr bwMode="auto">
            <a:xfrm>
              <a:off x="4955559" y="4907695"/>
              <a:ext cx="394567" cy="952990"/>
            </a:xfrm>
            <a:custGeom>
              <a:avLst/>
              <a:gdLst>
                <a:gd name="T0" fmla="*/ 74 w 301"/>
                <a:gd name="T1" fmla="*/ 0 h 727"/>
                <a:gd name="T2" fmla="*/ 74 w 301"/>
                <a:gd name="T3" fmla="*/ 79 h 727"/>
                <a:gd name="T4" fmla="*/ 0 w 301"/>
                <a:gd name="T5" fmla="*/ 727 h 727"/>
                <a:gd name="T6" fmla="*/ 128 w 301"/>
                <a:gd name="T7" fmla="*/ 727 h 727"/>
                <a:gd name="T8" fmla="*/ 270 w 301"/>
                <a:gd name="T9" fmla="*/ 438 h 727"/>
                <a:gd name="T10" fmla="*/ 135 w 301"/>
                <a:gd name="T11" fmla="*/ 347 h 727"/>
                <a:gd name="T12" fmla="*/ 301 w 301"/>
                <a:gd name="T13" fmla="*/ 270 h 727"/>
                <a:gd name="T14" fmla="*/ 166 w 301"/>
                <a:gd name="T15" fmla="*/ 40 h 727"/>
                <a:gd name="T16" fmla="*/ 74 w 301"/>
                <a:gd name="T1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7">
                  <a:moveTo>
                    <a:pt x="74" y="0"/>
                  </a:moveTo>
                  <a:lnTo>
                    <a:pt x="74" y="79"/>
                  </a:lnTo>
                  <a:lnTo>
                    <a:pt x="0" y="727"/>
                  </a:lnTo>
                  <a:lnTo>
                    <a:pt x="128" y="727"/>
                  </a:lnTo>
                  <a:lnTo>
                    <a:pt x="270" y="438"/>
                  </a:lnTo>
                  <a:lnTo>
                    <a:pt x="135" y="347"/>
                  </a:lnTo>
                  <a:lnTo>
                    <a:pt x="301" y="270"/>
                  </a:lnTo>
                  <a:lnTo>
                    <a:pt x="166" y="4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8" name="ïṧľi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E9B95BC-8AB7-402A-B1FB-3374B1958D11}"/>
                </a:ext>
              </a:extLst>
            </p:cNvPr>
            <p:cNvSpPr/>
            <p:nvPr/>
          </p:nvSpPr>
          <p:spPr bwMode="auto">
            <a:xfrm>
              <a:off x="4728781" y="5122675"/>
              <a:ext cx="196628" cy="191384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9" name="ïṥļî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565F3C9-2A2E-4543-BA3C-41015C90017F}"/>
                </a:ext>
              </a:extLst>
            </p:cNvPr>
            <p:cNvSpPr/>
            <p:nvPr/>
          </p:nvSpPr>
          <p:spPr bwMode="auto">
            <a:xfrm>
              <a:off x="4705186" y="5314060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0" name="îṧļi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CBF5CC3-8C5B-4ADD-99E6-405F47B260F4}"/>
                </a:ext>
              </a:extLst>
            </p:cNvPr>
            <p:cNvSpPr/>
            <p:nvPr/>
          </p:nvSpPr>
          <p:spPr bwMode="auto">
            <a:xfrm>
              <a:off x="4705186" y="5314060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1" name="îṧḷí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A257A2A-1826-4019-8C8A-DB45053DDF9D}"/>
                </a:ext>
              </a:extLst>
            </p:cNvPr>
            <p:cNvSpPr/>
            <p:nvPr/>
          </p:nvSpPr>
          <p:spPr bwMode="auto">
            <a:xfrm>
              <a:off x="4579344" y="4840842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5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2" name="iṣḷî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726BAB4-26E0-411E-BA1A-EEBAD0EB75A8}"/>
                </a:ext>
              </a:extLst>
            </p:cNvPr>
            <p:cNvSpPr/>
            <p:nvPr/>
          </p:nvSpPr>
          <p:spPr bwMode="auto">
            <a:xfrm>
              <a:off x="4579344" y="4840842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5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5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3" name="ïṩļï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C3B1AE4-0661-4D50-927E-EB800588D2F6}"/>
                </a:ext>
              </a:extLst>
            </p:cNvPr>
            <p:cNvSpPr/>
            <p:nvPr/>
          </p:nvSpPr>
          <p:spPr bwMode="auto">
            <a:xfrm>
              <a:off x="4599007" y="4745150"/>
              <a:ext cx="453555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4" name="ïṡľí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05E586C-B11D-4ED7-8C12-7F959708DEAF}"/>
                </a:ext>
              </a:extLst>
            </p:cNvPr>
            <p:cNvSpPr/>
            <p:nvPr/>
          </p:nvSpPr>
          <p:spPr bwMode="auto">
            <a:xfrm>
              <a:off x="4273916" y="3436919"/>
              <a:ext cx="1162726" cy="1156172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5" name="iSlî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CAAA0AA-0925-4382-ABEF-4327B214C96F}"/>
                </a:ext>
              </a:extLst>
            </p:cNvPr>
            <p:cNvSpPr/>
            <p:nvPr/>
          </p:nvSpPr>
          <p:spPr bwMode="auto">
            <a:xfrm>
              <a:off x="4127100" y="3564071"/>
              <a:ext cx="1397369" cy="1287257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6" name="íṥľ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2420760-7F39-41CF-A463-BBAD65C14FB7}"/>
                </a:ext>
              </a:extLst>
            </p:cNvPr>
            <p:cNvSpPr/>
            <p:nvPr/>
          </p:nvSpPr>
          <p:spPr bwMode="auto">
            <a:xfrm>
              <a:off x="4235901" y="3528678"/>
              <a:ext cx="1174524" cy="761605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7" name="iṩḷi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CB5620D-A98C-487C-B406-0057BFF0BC20}"/>
                </a:ext>
              </a:extLst>
            </p:cNvPr>
            <p:cNvSpPr/>
            <p:nvPr/>
          </p:nvSpPr>
          <p:spPr bwMode="auto">
            <a:xfrm>
              <a:off x="4478409" y="3801336"/>
              <a:ext cx="444379" cy="108801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1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4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1" y="0"/>
                    <a:pt x="101" y="24"/>
                    <a:pt x="71" y="26"/>
                  </a:cubicBezTo>
                  <a:cubicBezTo>
                    <a:pt x="49" y="27"/>
                    <a:pt x="20" y="25"/>
                    <a:pt x="3" y="10"/>
                  </a:cubicBezTo>
                  <a:cubicBezTo>
                    <a:pt x="2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8" name="íśľ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4258ABC-C8C6-4B27-AF02-2E743CE994B4}"/>
                </a:ext>
              </a:extLst>
            </p:cNvPr>
            <p:cNvSpPr/>
            <p:nvPr/>
          </p:nvSpPr>
          <p:spPr bwMode="auto">
            <a:xfrm>
              <a:off x="4402379" y="4143468"/>
              <a:ext cx="857297" cy="313294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9" name="îṧḷi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B46D8E9-6AE6-4323-9E06-2C3358E20343}"/>
                </a:ext>
              </a:extLst>
            </p:cNvPr>
            <p:cNvSpPr/>
            <p:nvPr/>
          </p:nvSpPr>
          <p:spPr bwMode="auto">
            <a:xfrm>
              <a:off x="4827095" y="4840842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5 w 185"/>
                <a:gd name="T5" fmla="*/ 367 h 367"/>
                <a:gd name="T6" fmla="*/ 0 w 185"/>
                <a:gd name="T7" fmla="*/ 215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5" y="367"/>
                  </a:lnTo>
                  <a:lnTo>
                    <a:pt x="0" y="215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0" name="iśľí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949A50A-D555-400A-A126-6561584A9B48}"/>
                </a:ext>
              </a:extLst>
            </p:cNvPr>
            <p:cNvSpPr/>
            <p:nvPr/>
          </p:nvSpPr>
          <p:spPr bwMode="auto">
            <a:xfrm>
              <a:off x="4827095" y="4840842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5 w 185"/>
                <a:gd name="T5" fmla="*/ 367 h 367"/>
                <a:gd name="T6" fmla="*/ 0 w 185"/>
                <a:gd name="T7" fmla="*/ 215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5" y="367"/>
                  </a:lnTo>
                  <a:lnTo>
                    <a:pt x="0" y="21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1" name="iṥľi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5850D87-536A-4EA4-8717-F3FEC9D7C80F}"/>
                </a:ext>
              </a:extLst>
            </p:cNvPr>
            <p:cNvSpPr/>
            <p:nvPr/>
          </p:nvSpPr>
          <p:spPr bwMode="auto">
            <a:xfrm>
              <a:off x="4599007" y="4831666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7 h 222"/>
                <a:gd name="T8" fmla="*/ 174 w 346"/>
                <a:gd name="T9" fmla="*/ 222 h 222"/>
                <a:gd name="T10" fmla="*/ 346 w 346"/>
                <a:gd name="T11" fmla="*/ 7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4" y="222"/>
                  </a:lnTo>
                  <a:lnTo>
                    <a:pt x="346" y="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2" name="ísḻ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ECBA5C0-3B50-4560-B27D-D203FC6C8150}"/>
                </a:ext>
              </a:extLst>
            </p:cNvPr>
            <p:cNvSpPr/>
            <p:nvPr/>
          </p:nvSpPr>
          <p:spPr bwMode="auto">
            <a:xfrm>
              <a:off x="4599007" y="4831666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7 h 222"/>
                <a:gd name="T8" fmla="*/ 174 w 346"/>
                <a:gd name="T9" fmla="*/ 222 h 222"/>
                <a:gd name="T10" fmla="*/ 346 w 346"/>
                <a:gd name="T11" fmla="*/ 7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4" y="222"/>
                  </a:lnTo>
                  <a:lnTo>
                    <a:pt x="346" y="7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3" name="îṣli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16F7AB9-5F87-45B7-88EA-D0C3FC37EDA1}"/>
                </a:ext>
              </a:extLst>
            </p:cNvPr>
            <p:cNvSpPr/>
            <p:nvPr/>
          </p:nvSpPr>
          <p:spPr bwMode="auto">
            <a:xfrm>
              <a:off x="4867732" y="5314060"/>
              <a:ext cx="2622" cy="262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4" name="iṡľí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E1DEE9B-5E0D-4165-B499-2330D041E706}"/>
                </a:ext>
              </a:extLst>
            </p:cNvPr>
            <p:cNvSpPr/>
            <p:nvPr/>
          </p:nvSpPr>
          <p:spPr bwMode="auto">
            <a:xfrm>
              <a:off x="4867732" y="5314060"/>
              <a:ext cx="2622" cy="262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5" name="isli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95805B3-14C9-4343-B287-CF35F599D653}"/>
                </a:ext>
              </a:extLst>
            </p:cNvPr>
            <p:cNvSpPr/>
            <p:nvPr/>
          </p:nvSpPr>
          <p:spPr bwMode="auto">
            <a:xfrm>
              <a:off x="4783837" y="5314060"/>
              <a:ext cx="86516" cy="2622"/>
            </a:xfrm>
            <a:custGeom>
              <a:avLst/>
              <a:gdLst>
                <a:gd name="T0" fmla="*/ 64 w 66"/>
                <a:gd name="T1" fmla="*/ 0 h 2"/>
                <a:gd name="T2" fmla="*/ 0 w 66"/>
                <a:gd name="T3" fmla="*/ 0 h 2"/>
                <a:gd name="T4" fmla="*/ 0 w 66"/>
                <a:gd name="T5" fmla="*/ 2 h 2"/>
                <a:gd name="T6" fmla="*/ 66 w 66"/>
                <a:gd name="T7" fmla="*/ 2 h 2"/>
                <a:gd name="T8" fmla="*/ 64 w 6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">
                  <a:moveTo>
                    <a:pt x="6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6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6" name="iṣlî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6090C05-E2EA-49D7-9E42-4A3387F852AF}"/>
                </a:ext>
              </a:extLst>
            </p:cNvPr>
            <p:cNvSpPr/>
            <p:nvPr/>
          </p:nvSpPr>
          <p:spPr bwMode="auto">
            <a:xfrm>
              <a:off x="4783837" y="5314060"/>
              <a:ext cx="86516" cy="2622"/>
            </a:xfrm>
            <a:custGeom>
              <a:avLst/>
              <a:gdLst>
                <a:gd name="T0" fmla="*/ 64 w 66"/>
                <a:gd name="T1" fmla="*/ 0 h 2"/>
                <a:gd name="T2" fmla="*/ 0 w 66"/>
                <a:gd name="T3" fmla="*/ 0 h 2"/>
                <a:gd name="T4" fmla="*/ 0 w 66"/>
                <a:gd name="T5" fmla="*/ 2 h 2"/>
                <a:gd name="T6" fmla="*/ 66 w 66"/>
                <a:gd name="T7" fmla="*/ 2 h 2"/>
                <a:gd name="T8" fmla="*/ 64 w 6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">
                  <a:moveTo>
                    <a:pt x="6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66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7" name="iś1î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C0D86BE-0AEA-4E4C-A256-F528B856B4D0}"/>
                </a:ext>
              </a:extLst>
            </p:cNvPr>
            <p:cNvSpPr/>
            <p:nvPr/>
          </p:nvSpPr>
          <p:spPr bwMode="auto">
            <a:xfrm>
              <a:off x="4933274" y="5180353"/>
              <a:ext cx="2115716" cy="956922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8" name="ïṡḻi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96F7C6E-C7FD-4759-8461-3FD85AB39C93}"/>
                </a:ext>
              </a:extLst>
            </p:cNvPr>
            <p:cNvSpPr/>
            <p:nvPr/>
          </p:nvSpPr>
          <p:spPr bwMode="auto">
            <a:xfrm>
              <a:off x="4933274" y="5180353"/>
              <a:ext cx="2115716" cy="956922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9" name="işli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6BC8CA7-8DAC-4639-B560-9D82FA7099EC}"/>
                </a:ext>
              </a:extLst>
            </p:cNvPr>
            <p:cNvSpPr/>
            <p:nvPr/>
          </p:nvSpPr>
          <p:spPr bwMode="auto">
            <a:xfrm>
              <a:off x="5764355" y="4492155"/>
              <a:ext cx="453555" cy="949057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0" name="ïṥļï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6596C41-0604-4659-9647-51350DCD31EA}"/>
                </a:ext>
              </a:extLst>
            </p:cNvPr>
            <p:cNvSpPr/>
            <p:nvPr/>
          </p:nvSpPr>
          <p:spPr bwMode="auto">
            <a:xfrm>
              <a:off x="5461548" y="4431856"/>
              <a:ext cx="190074" cy="277901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1" name="íślî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FB655F0-2CF2-4792-BC62-ADEFA5EFE743}"/>
                </a:ext>
              </a:extLst>
            </p:cNvPr>
            <p:cNvSpPr/>
            <p:nvPr/>
          </p:nvSpPr>
          <p:spPr bwMode="auto">
            <a:xfrm>
              <a:off x="6324089" y="4431856"/>
              <a:ext cx="191384" cy="277901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2" name="ísļï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867607F-3568-4176-9792-A27740A7E1A0}"/>
                </a:ext>
              </a:extLst>
            </p:cNvPr>
            <p:cNvSpPr/>
            <p:nvPr/>
          </p:nvSpPr>
          <p:spPr bwMode="auto">
            <a:xfrm>
              <a:off x="5673906" y="5400576"/>
              <a:ext cx="601681" cy="736699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3" name="iśḻî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B3B8A40-EE1C-4C56-8D10-D477897E366F}"/>
                </a:ext>
              </a:extLst>
            </p:cNvPr>
            <p:cNvSpPr/>
            <p:nvPr/>
          </p:nvSpPr>
          <p:spPr bwMode="auto">
            <a:xfrm>
              <a:off x="5466791" y="5185596"/>
              <a:ext cx="394567" cy="951679"/>
            </a:xfrm>
            <a:custGeom>
              <a:avLst/>
              <a:gdLst>
                <a:gd name="T0" fmla="*/ 227 w 301"/>
                <a:gd name="T1" fmla="*/ 0 h 726"/>
                <a:gd name="T2" fmla="*/ 227 w 301"/>
                <a:gd name="T3" fmla="*/ 79 h 726"/>
                <a:gd name="T4" fmla="*/ 301 w 301"/>
                <a:gd name="T5" fmla="*/ 726 h 726"/>
                <a:gd name="T6" fmla="*/ 173 w 301"/>
                <a:gd name="T7" fmla="*/ 726 h 726"/>
                <a:gd name="T8" fmla="*/ 29 w 301"/>
                <a:gd name="T9" fmla="*/ 438 h 726"/>
                <a:gd name="T10" fmla="*/ 166 w 301"/>
                <a:gd name="T11" fmla="*/ 349 h 726"/>
                <a:gd name="T12" fmla="*/ 0 w 301"/>
                <a:gd name="T13" fmla="*/ 270 h 726"/>
                <a:gd name="T14" fmla="*/ 152 w 301"/>
                <a:gd name="T15" fmla="*/ 33 h 726"/>
                <a:gd name="T16" fmla="*/ 227 w 301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6">
                  <a:moveTo>
                    <a:pt x="227" y="0"/>
                  </a:moveTo>
                  <a:lnTo>
                    <a:pt x="227" y="79"/>
                  </a:lnTo>
                  <a:lnTo>
                    <a:pt x="301" y="726"/>
                  </a:lnTo>
                  <a:lnTo>
                    <a:pt x="173" y="726"/>
                  </a:lnTo>
                  <a:lnTo>
                    <a:pt x="29" y="438"/>
                  </a:lnTo>
                  <a:lnTo>
                    <a:pt x="166" y="349"/>
                  </a:lnTo>
                  <a:lnTo>
                    <a:pt x="0" y="270"/>
                  </a:lnTo>
                  <a:lnTo>
                    <a:pt x="152" y="3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4" name="íşḷîd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1E97BB0-4086-4A4E-B324-0D1E22FFD00A}"/>
                </a:ext>
              </a:extLst>
            </p:cNvPr>
            <p:cNvSpPr/>
            <p:nvPr/>
          </p:nvSpPr>
          <p:spPr bwMode="auto">
            <a:xfrm>
              <a:off x="6118285" y="5185596"/>
              <a:ext cx="394567" cy="951679"/>
            </a:xfrm>
            <a:custGeom>
              <a:avLst/>
              <a:gdLst>
                <a:gd name="T0" fmla="*/ 76 w 301"/>
                <a:gd name="T1" fmla="*/ 0 h 726"/>
                <a:gd name="T2" fmla="*/ 76 w 301"/>
                <a:gd name="T3" fmla="*/ 79 h 726"/>
                <a:gd name="T4" fmla="*/ 0 w 301"/>
                <a:gd name="T5" fmla="*/ 726 h 726"/>
                <a:gd name="T6" fmla="*/ 128 w 301"/>
                <a:gd name="T7" fmla="*/ 726 h 726"/>
                <a:gd name="T8" fmla="*/ 272 w 301"/>
                <a:gd name="T9" fmla="*/ 438 h 726"/>
                <a:gd name="T10" fmla="*/ 135 w 301"/>
                <a:gd name="T11" fmla="*/ 349 h 726"/>
                <a:gd name="T12" fmla="*/ 301 w 301"/>
                <a:gd name="T13" fmla="*/ 270 h 726"/>
                <a:gd name="T14" fmla="*/ 166 w 301"/>
                <a:gd name="T15" fmla="*/ 42 h 726"/>
                <a:gd name="T16" fmla="*/ 76 w 301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6">
                  <a:moveTo>
                    <a:pt x="76" y="0"/>
                  </a:moveTo>
                  <a:lnTo>
                    <a:pt x="76" y="79"/>
                  </a:lnTo>
                  <a:lnTo>
                    <a:pt x="0" y="726"/>
                  </a:lnTo>
                  <a:lnTo>
                    <a:pt x="128" y="726"/>
                  </a:lnTo>
                  <a:lnTo>
                    <a:pt x="272" y="438"/>
                  </a:lnTo>
                  <a:lnTo>
                    <a:pt x="135" y="349"/>
                  </a:lnTo>
                  <a:lnTo>
                    <a:pt x="301" y="270"/>
                  </a:lnTo>
                  <a:lnTo>
                    <a:pt x="166" y="4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5" name="iṧ1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7B96082-360A-42A1-AECB-40CA77C56323}"/>
                </a:ext>
              </a:extLst>
            </p:cNvPr>
            <p:cNvSpPr/>
            <p:nvPr/>
          </p:nvSpPr>
          <p:spPr bwMode="auto">
            <a:xfrm>
              <a:off x="5891508" y="5400576"/>
              <a:ext cx="196628" cy="190074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6" name="ïSlï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8875EA9-333B-49A6-A33D-6D21F3D1B7E8}"/>
                </a:ext>
              </a:extLst>
            </p:cNvPr>
            <p:cNvSpPr/>
            <p:nvPr/>
          </p:nvSpPr>
          <p:spPr bwMode="auto">
            <a:xfrm>
              <a:off x="5870534" y="5590649"/>
              <a:ext cx="241197" cy="546626"/>
            </a:xfrm>
            <a:custGeom>
              <a:avLst/>
              <a:gdLst>
                <a:gd name="T0" fmla="*/ 58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58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58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7" name="íś1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CD8B7F1-E6C1-4AB0-9E79-77FCCE4E63AD}"/>
                </a:ext>
              </a:extLst>
            </p:cNvPr>
            <p:cNvSpPr/>
            <p:nvPr/>
          </p:nvSpPr>
          <p:spPr bwMode="auto">
            <a:xfrm>
              <a:off x="5870534" y="5590649"/>
              <a:ext cx="241197" cy="546626"/>
            </a:xfrm>
            <a:custGeom>
              <a:avLst/>
              <a:gdLst>
                <a:gd name="T0" fmla="*/ 58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58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58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8" name="i$ḻî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64772EB-FF5E-4BD2-BF38-3E6FBE857BF3}"/>
                </a:ext>
              </a:extLst>
            </p:cNvPr>
            <p:cNvSpPr/>
            <p:nvPr/>
          </p:nvSpPr>
          <p:spPr bwMode="auto">
            <a:xfrm>
              <a:off x="5742070" y="5117432"/>
              <a:ext cx="250373" cy="478461"/>
            </a:xfrm>
            <a:custGeom>
              <a:avLst/>
              <a:gdLst>
                <a:gd name="T0" fmla="*/ 17 w 191"/>
                <a:gd name="T1" fmla="*/ 0 h 365"/>
                <a:gd name="T2" fmla="*/ 0 w 191"/>
                <a:gd name="T3" fmla="*/ 58 h 365"/>
                <a:gd name="T4" fmla="*/ 44 w 191"/>
                <a:gd name="T5" fmla="*/ 365 h 365"/>
                <a:gd name="T6" fmla="*/ 191 w 191"/>
                <a:gd name="T7" fmla="*/ 216 h 365"/>
                <a:gd name="T8" fmla="*/ 17 w 191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65">
                  <a:moveTo>
                    <a:pt x="17" y="0"/>
                  </a:moveTo>
                  <a:lnTo>
                    <a:pt x="0" y="58"/>
                  </a:lnTo>
                  <a:lnTo>
                    <a:pt x="44" y="365"/>
                  </a:lnTo>
                  <a:lnTo>
                    <a:pt x="191" y="2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9" name="ïSḻï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E46CD5D-BF80-41D2-A84B-9C8AB17506C0}"/>
                </a:ext>
              </a:extLst>
            </p:cNvPr>
            <p:cNvSpPr/>
            <p:nvPr/>
          </p:nvSpPr>
          <p:spPr bwMode="auto">
            <a:xfrm>
              <a:off x="5742070" y="5117432"/>
              <a:ext cx="250373" cy="478461"/>
            </a:xfrm>
            <a:custGeom>
              <a:avLst/>
              <a:gdLst>
                <a:gd name="T0" fmla="*/ 17 w 191"/>
                <a:gd name="T1" fmla="*/ 0 h 365"/>
                <a:gd name="T2" fmla="*/ 0 w 191"/>
                <a:gd name="T3" fmla="*/ 58 h 365"/>
                <a:gd name="T4" fmla="*/ 44 w 191"/>
                <a:gd name="T5" fmla="*/ 365 h 365"/>
                <a:gd name="T6" fmla="*/ 191 w 191"/>
                <a:gd name="T7" fmla="*/ 216 h 365"/>
                <a:gd name="T8" fmla="*/ 17 w 191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65">
                  <a:moveTo>
                    <a:pt x="17" y="0"/>
                  </a:moveTo>
                  <a:lnTo>
                    <a:pt x="0" y="58"/>
                  </a:lnTo>
                  <a:lnTo>
                    <a:pt x="44" y="365"/>
                  </a:lnTo>
                  <a:lnTo>
                    <a:pt x="191" y="21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0" name="íšl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3B6A790-CB09-4B60-922F-10CD67BC5C4B}"/>
                </a:ext>
              </a:extLst>
            </p:cNvPr>
            <p:cNvSpPr/>
            <p:nvPr/>
          </p:nvSpPr>
          <p:spPr bwMode="auto">
            <a:xfrm>
              <a:off x="5764355" y="5023050"/>
              <a:ext cx="453555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1" name="işlï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086F6A5-7794-45EB-A90F-BC01B4D45B6D}"/>
                </a:ext>
              </a:extLst>
            </p:cNvPr>
            <p:cNvSpPr/>
            <p:nvPr/>
          </p:nvSpPr>
          <p:spPr bwMode="auto">
            <a:xfrm>
              <a:off x="5292448" y="3841972"/>
              <a:ext cx="1397369" cy="1285946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2" name="îs1î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E5934DC-769E-41DC-B554-BF5A6CD1C5DB}"/>
                </a:ext>
              </a:extLst>
            </p:cNvPr>
            <p:cNvSpPr/>
            <p:nvPr/>
          </p:nvSpPr>
          <p:spPr bwMode="auto">
            <a:xfrm>
              <a:off x="5456305" y="3679426"/>
              <a:ext cx="1099805" cy="987072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3" name="îṧl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4A13373-F0BC-4A96-8C5C-744BFA7443DE}"/>
                </a:ext>
              </a:extLst>
            </p:cNvPr>
            <p:cNvSpPr/>
            <p:nvPr/>
          </p:nvSpPr>
          <p:spPr bwMode="auto">
            <a:xfrm>
              <a:off x="5992443" y="5117432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4" name="ïṩļiḑ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E1A7642-8479-48E4-B5EC-238626A6798B}"/>
                </a:ext>
              </a:extLst>
            </p:cNvPr>
            <p:cNvSpPr/>
            <p:nvPr/>
          </p:nvSpPr>
          <p:spPr bwMode="auto">
            <a:xfrm>
              <a:off x="5992443" y="5117432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5" name="îSļi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4909462-A2C3-48DF-9C21-50FC1335C3F6}"/>
                </a:ext>
              </a:extLst>
            </p:cNvPr>
            <p:cNvSpPr/>
            <p:nvPr/>
          </p:nvSpPr>
          <p:spPr bwMode="auto">
            <a:xfrm>
              <a:off x="5992443" y="54005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6" name="ïṧḷî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414843D-6647-4ADD-A05A-6DF0CF69EC2D}"/>
                </a:ext>
              </a:extLst>
            </p:cNvPr>
            <p:cNvSpPr/>
            <p:nvPr/>
          </p:nvSpPr>
          <p:spPr bwMode="auto">
            <a:xfrm>
              <a:off x="5992443" y="54005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7" name="i$ľï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43FF746-79B3-4AD9-9F64-1963DA5EDE72}"/>
                </a:ext>
              </a:extLst>
            </p:cNvPr>
            <p:cNvSpPr/>
            <p:nvPr/>
          </p:nvSpPr>
          <p:spPr bwMode="auto">
            <a:xfrm>
              <a:off x="5764355" y="5112188"/>
              <a:ext cx="453555" cy="288388"/>
            </a:xfrm>
            <a:custGeom>
              <a:avLst/>
              <a:gdLst>
                <a:gd name="T0" fmla="*/ 346 w 346"/>
                <a:gd name="T1" fmla="*/ 0 h 220"/>
                <a:gd name="T2" fmla="*/ 174 w 346"/>
                <a:gd name="T3" fmla="*/ 214 h 220"/>
                <a:gd name="T4" fmla="*/ 0 w 346"/>
                <a:gd name="T5" fmla="*/ 0 h 220"/>
                <a:gd name="T6" fmla="*/ 0 w 346"/>
                <a:gd name="T7" fmla="*/ 4 h 220"/>
                <a:gd name="T8" fmla="*/ 174 w 346"/>
                <a:gd name="T9" fmla="*/ 220 h 220"/>
                <a:gd name="T10" fmla="*/ 174 w 346"/>
                <a:gd name="T11" fmla="*/ 220 h 220"/>
                <a:gd name="T12" fmla="*/ 346 w 346"/>
                <a:gd name="T13" fmla="*/ 4 h 220"/>
                <a:gd name="T14" fmla="*/ 346 w 346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0">
                  <a:moveTo>
                    <a:pt x="346" y="0"/>
                  </a:moveTo>
                  <a:lnTo>
                    <a:pt x="174" y="214"/>
                  </a:lnTo>
                  <a:lnTo>
                    <a:pt x="0" y="0"/>
                  </a:lnTo>
                  <a:lnTo>
                    <a:pt x="0" y="4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346" y="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8" name="i$ļï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E1C51CA-AE50-43D2-8623-3F32E65E4544}"/>
                </a:ext>
              </a:extLst>
            </p:cNvPr>
            <p:cNvSpPr/>
            <p:nvPr/>
          </p:nvSpPr>
          <p:spPr bwMode="auto">
            <a:xfrm>
              <a:off x="5764355" y="5112188"/>
              <a:ext cx="453555" cy="288388"/>
            </a:xfrm>
            <a:custGeom>
              <a:avLst/>
              <a:gdLst>
                <a:gd name="T0" fmla="*/ 346 w 346"/>
                <a:gd name="T1" fmla="*/ 0 h 220"/>
                <a:gd name="T2" fmla="*/ 174 w 346"/>
                <a:gd name="T3" fmla="*/ 214 h 220"/>
                <a:gd name="T4" fmla="*/ 0 w 346"/>
                <a:gd name="T5" fmla="*/ 0 h 220"/>
                <a:gd name="T6" fmla="*/ 0 w 346"/>
                <a:gd name="T7" fmla="*/ 4 h 220"/>
                <a:gd name="T8" fmla="*/ 174 w 346"/>
                <a:gd name="T9" fmla="*/ 220 h 220"/>
                <a:gd name="T10" fmla="*/ 174 w 346"/>
                <a:gd name="T11" fmla="*/ 220 h 220"/>
                <a:gd name="T12" fmla="*/ 346 w 346"/>
                <a:gd name="T13" fmla="*/ 4 h 220"/>
                <a:gd name="T14" fmla="*/ 346 w 346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0">
                  <a:moveTo>
                    <a:pt x="346" y="0"/>
                  </a:moveTo>
                  <a:lnTo>
                    <a:pt x="174" y="214"/>
                  </a:lnTo>
                  <a:lnTo>
                    <a:pt x="0" y="0"/>
                  </a:lnTo>
                  <a:lnTo>
                    <a:pt x="0" y="4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346" y="4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9" name="ïsľ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C190812-CE7C-4F33-A9EA-A9CB4FC91DF9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custGeom>
              <a:avLst/>
              <a:gdLst>
                <a:gd name="T0" fmla="*/ 0 w 66"/>
                <a:gd name="T1" fmla="*/ 0 h 2"/>
                <a:gd name="T2" fmla="*/ 0 w 66"/>
                <a:gd name="T3" fmla="*/ 2 h 2"/>
                <a:gd name="T4" fmla="*/ 0 w 66"/>
                <a:gd name="T5" fmla="*/ 2 h 2"/>
                <a:gd name="T6" fmla="*/ 0 w 66"/>
                <a:gd name="T7" fmla="*/ 0 h 2"/>
                <a:gd name="T8" fmla="*/ 66 w 66"/>
                <a:gd name="T9" fmla="*/ 0 h 2"/>
                <a:gd name="T10" fmla="*/ 66 w 66"/>
                <a:gd name="T11" fmla="*/ 0 h 2"/>
                <a:gd name="T12" fmla="*/ 66 w 66"/>
                <a:gd name="T13" fmla="*/ 2 h 2"/>
                <a:gd name="T14" fmla="*/ 66 w 66"/>
                <a:gd name="T15" fmla="*/ 2 h 2"/>
                <a:gd name="T16" fmla="*/ 66 w 6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0" name="ïsľí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F82C421-7205-4E4A-A9FC-8A7A08D0C16D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custGeom>
              <a:avLst/>
              <a:gdLst>
                <a:gd name="T0" fmla="*/ 0 w 66"/>
                <a:gd name="T1" fmla="*/ 0 h 2"/>
                <a:gd name="T2" fmla="*/ 0 w 66"/>
                <a:gd name="T3" fmla="*/ 2 h 2"/>
                <a:gd name="T4" fmla="*/ 0 w 66"/>
                <a:gd name="T5" fmla="*/ 2 h 2"/>
                <a:gd name="T6" fmla="*/ 0 w 66"/>
                <a:gd name="T7" fmla="*/ 0 h 2"/>
                <a:gd name="T8" fmla="*/ 66 w 66"/>
                <a:gd name="T9" fmla="*/ 0 h 2"/>
                <a:gd name="T10" fmla="*/ 66 w 66"/>
                <a:gd name="T11" fmla="*/ 0 h 2"/>
                <a:gd name="T12" fmla="*/ 66 w 66"/>
                <a:gd name="T13" fmla="*/ 2 h 2"/>
                <a:gd name="T14" fmla="*/ 66 w 66"/>
                <a:gd name="T15" fmla="*/ 2 h 2"/>
                <a:gd name="T16" fmla="*/ 66 w 6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6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1" name="íṩļî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CF1D54D-CD2E-4D0A-A836-7977811EFD8B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2" name="íšlî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C304087-1A6E-4B11-88E3-00E84DA78860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</p:grpSp>
      <p:pic>
        <p:nvPicPr>
          <p:cNvPr id="204" name="圖片 2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4328" y="5838849"/>
            <a:ext cx="927832" cy="548033"/>
          </a:xfrm>
          <a:prstGeom prst="rect">
            <a:avLst/>
          </a:prstGeom>
        </p:spPr>
      </p:pic>
      <p:grpSp>
        <p:nvGrpSpPr>
          <p:cNvPr id="212" name="群組 21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213" name="圖片 2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21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6" name="文字方塊 215"/>
          <p:cNvSpPr txBox="1"/>
          <p:nvPr/>
        </p:nvSpPr>
        <p:spPr>
          <a:xfrm>
            <a:off x="7192525" y="4934416"/>
            <a:ext cx="1051439" cy="6822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不以血</a:t>
            </a:r>
            <a:endParaRPr lang="en-US" altLang="zh-TW" sz="2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緣為限</a:t>
            </a:r>
            <a:endParaRPr lang="zh-TW" altLang="en-US" sz="22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1" name="文字方塊 220"/>
          <p:cNvSpPr txBox="1"/>
          <p:nvPr/>
        </p:nvSpPr>
        <p:spPr>
          <a:xfrm>
            <a:off x="6415927" y="1477658"/>
            <a:ext cx="1611521" cy="6822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專指財產申報義務人</a:t>
            </a:r>
            <a:endParaRPr lang="zh-TW" altLang="en-US" sz="22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2" name="圖片 2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512" y="1218277"/>
            <a:ext cx="2382200" cy="4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66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174645"/>
              </p:ext>
            </p:extLst>
          </p:nvPr>
        </p:nvGraphicFramePr>
        <p:xfrm>
          <a:off x="2865351" y="1665171"/>
          <a:ext cx="5576005" cy="421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6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群組 10"/>
          <p:cNvGrpSpPr/>
          <p:nvPr/>
        </p:nvGrpSpPr>
        <p:grpSpPr>
          <a:xfrm>
            <a:off x="852600" y="4305555"/>
            <a:ext cx="1982804" cy="1864239"/>
            <a:chOff x="2776574" y="3423923"/>
            <a:chExt cx="1333905" cy="1304834"/>
          </a:xfrm>
        </p:grpSpPr>
        <p:sp>
          <p:nvSpPr>
            <p:cNvPr id="12" name="橢圓 11"/>
            <p:cNvSpPr/>
            <p:nvPr/>
          </p:nvSpPr>
          <p:spPr>
            <a:xfrm>
              <a:off x="2776574" y="3423923"/>
              <a:ext cx="1333905" cy="1304834"/>
            </a:xfrm>
            <a:prstGeom prst="ellipse">
              <a:avLst/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橢圓 4"/>
            <p:cNvSpPr/>
            <p:nvPr/>
          </p:nvSpPr>
          <p:spPr>
            <a:xfrm>
              <a:off x="2981109" y="3615012"/>
              <a:ext cx="987585" cy="922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信託財產之受託人</a:t>
              </a:r>
              <a:endParaRPr lang="zh-TW" altLang="en-US" sz="2500" b="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815743" y="1566030"/>
            <a:ext cx="2019661" cy="1930580"/>
            <a:chOff x="282340" y="1441646"/>
            <a:chExt cx="2019661" cy="1930580"/>
          </a:xfrm>
        </p:grpSpPr>
        <p:sp>
          <p:nvSpPr>
            <p:cNvPr id="9" name="橢圓 8"/>
            <p:cNvSpPr/>
            <p:nvPr/>
          </p:nvSpPr>
          <p:spPr>
            <a:xfrm>
              <a:off x="282340" y="1441646"/>
              <a:ext cx="2019661" cy="1930580"/>
            </a:xfrm>
            <a:prstGeom prst="ellipse">
              <a:avLst/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橢圓 4"/>
            <p:cNvSpPr/>
            <p:nvPr/>
          </p:nvSpPr>
          <p:spPr>
            <a:xfrm>
              <a:off x="578113" y="1724373"/>
              <a:ext cx="1428115" cy="1365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ts val="288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2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擔任負責人、董事、監察人或經理人之 </a:t>
              </a:r>
              <a:r>
                <a:rPr lang="zh-TW" altLang="en-US" sz="2200" b="0" kern="12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營利事業</a:t>
              </a:r>
              <a:endParaRPr lang="zh-TW" altLang="en-US" sz="2200" b="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關係人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7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7"/>
          <p:cNvSpPr>
            <a:spLocks noGrp="1"/>
          </p:cNvSpPr>
          <p:nvPr>
            <p:ph idx="1"/>
          </p:nvPr>
        </p:nvSpPr>
        <p:spPr>
          <a:xfrm>
            <a:off x="1039580" y="1771048"/>
            <a:ext cx="2716343" cy="39870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3500"/>
              </a:lnSpc>
              <a:spcBef>
                <a:spcPts val="1800"/>
              </a:spcBef>
              <a:buNone/>
            </a:pP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祖父母、父母</a:t>
            </a:r>
            <a:r>
              <a:rPr lang="en-US" altLang="zh-TW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繼父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</a:t>
            </a:r>
            <a:r>
              <a:rPr lang="en-US" altLang="zh-TW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、子女、兒孫、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兄弟、姊妹、兄嫂、弟媳、姐夫、妹婿、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舅子</a:t>
            </a:r>
            <a:r>
              <a:rPr lang="en-US" altLang="zh-TW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妯娌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連襟等，皆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為本法規範之</a:t>
            </a:r>
            <a:r>
              <a:rPr lang="zh-TW" altLang="en-US" sz="3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二親</a:t>
            </a:r>
            <a:r>
              <a:rPr lang="zh-TW" altLang="en-US" sz="3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等內關係人</a:t>
            </a:r>
            <a:r>
              <a:rPr lang="en-US" altLang="zh-TW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包含血親、姻親</a:t>
            </a:r>
            <a:r>
              <a:rPr lang="en-US" altLang="zh-TW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1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親等計算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12" y="1218277"/>
            <a:ext cx="2382200" cy="4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696" y="1547991"/>
            <a:ext cx="4802446" cy="39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050236"/>
              </p:ext>
            </p:extLst>
          </p:nvPr>
        </p:nvGraphicFramePr>
        <p:xfrm>
          <a:off x="1604171" y="937521"/>
          <a:ext cx="6894936" cy="478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148972" y="5798279"/>
            <a:ext cx="3782246" cy="777217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無論關係人所獲得的是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合法或不法利益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公職人員都須迴避</a:t>
            </a:r>
            <a:endParaRPr lang="ja-JP" altLang="en-US" sz="2000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6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953612" y="85333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所稱利益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512" y="1218277"/>
            <a:ext cx="2382200" cy="4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0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244997"/>
              </p:ext>
            </p:extLst>
          </p:nvPr>
        </p:nvGraphicFramePr>
        <p:xfrm>
          <a:off x="953612" y="911864"/>
          <a:ext cx="8084510" cy="525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200752" y="739851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其它人事措施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2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85008111"/>
              </p:ext>
            </p:extLst>
          </p:nvPr>
        </p:nvGraphicFramePr>
        <p:xfrm>
          <a:off x="1058898" y="1387758"/>
          <a:ext cx="6419931" cy="265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953612" y="171960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利益衝突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164" y="4043348"/>
            <a:ext cx="5465295" cy="19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a0b88a2-ed0e-49a6-add7-1b828bed5062"/>
</p:tagLst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772</TotalTime>
  <Words>1502</Words>
  <Application>Microsoft Office PowerPoint</Application>
  <PresentationFormat>如螢幕大小 (4:3)</PresentationFormat>
  <Paragraphs>149</Paragraphs>
  <Slides>23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回顧</vt:lpstr>
      <vt:lpstr>公職人員利益衝突迴避規範</vt:lpstr>
      <vt:lpstr>簡報大綱</vt:lpstr>
      <vt:lpstr>立法意旨</vt:lpstr>
      <vt:lpstr>規範對象§2、 §3</vt:lpstr>
      <vt:lpstr>關係人 §3</vt:lpstr>
      <vt:lpstr>親等計算</vt:lpstr>
      <vt:lpstr>所稱利益§4 </vt:lpstr>
      <vt:lpstr>其它人事措施</vt:lpstr>
      <vt:lpstr>利益衝突§5 </vt:lpstr>
      <vt:lpstr>禁止態樣</vt:lpstr>
      <vt:lpstr>違反效果</vt:lpstr>
      <vt:lpstr>PowerPoint 簡報</vt:lpstr>
      <vt:lpstr>迴避類型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公職人員利益衝突迴避法簡介</dc:title>
  <dc:creator>李昱輝</dc:creator>
  <cp:lastModifiedBy>人事助理</cp:lastModifiedBy>
  <cp:revision>107</cp:revision>
  <cp:lastPrinted>2018-03-31T09:50:34Z</cp:lastPrinted>
  <dcterms:created xsi:type="dcterms:W3CDTF">2018-03-28T03:23:48Z</dcterms:created>
  <dcterms:modified xsi:type="dcterms:W3CDTF">2018-04-24T06:09:29Z</dcterms:modified>
</cp:coreProperties>
</file>