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590"/>
    <a:srgbClr val="2A9D8F"/>
    <a:srgbClr val="90BE6D"/>
    <a:srgbClr val="F3722C"/>
    <a:srgbClr val="F94144"/>
    <a:srgbClr val="43AA8B"/>
    <a:srgbClr val="F7EDE3"/>
    <a:srgbClr val="F8961E"/>
    <a:srgbClr val="F9C74F"/>
    <a:srgbClr val="E76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38" autoAdjust="0"/>
  </p:normalViewPr>
  <p:slideViewPr>
    <p:cSldViewPr snapToGrid="0">
      <p:cViewPr varScale="1">
        <p:scale>
          <a:sx n="80" d="100"/>
          <a:sy n="80" d="100"/>
        </p:scale>
        <p:origin x="3084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1C38D-CEED-434B-B01C-B73BC4D19C42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168775" y="849313"/>
            <a:ext cx="15890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18EDF-D644-41C7-A85B-DB4AA41C7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4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168775" y="849313"/>
            <a:ext cx="1589088" cy="2293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同意書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徵選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公布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培訓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上場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D18EDF-D644-41C7-A85B-DB4AA41C7CC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670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52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43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93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00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69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63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89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59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86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4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57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505E-42B9-4FD9-964F-513FCBEC8458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55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6" descr="台北市立明湖國中校徽">
            <a:extLst>
              <a:ext uri="{FF2B5EF4-FFF2-40B4-BE49-F238E27FC236}">
                <a16:creationId xmlns:a16="http://schemas.microsoft.com/office/drawing/2014/main" id="{1420CE14-5E7A-4810-8FAC-65751E745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135" b="100000" l="4717" r="94104">
                        <a14:foregroundMark x1="28243" y1="13034" x2="28243" y2="13034"/>
                        <a14:foregroundMark x1="57964" y1="6410" x2="57964" y2="6410"/>
                        <a14:foregroundMark x1="61412" y1="60897" x2="61412" y2="60897"/>
                        <a14:foregroundMark x1="93924" y1="32479" x2="93924" y2="32479"/>
                        <a14:foregroundMark x1="92282" y1="29915" x2="93268" y2="71368"/>
                        <a14:foregroundMark x1="88013" y1="25641" x2="94581" y2="28632"/>
                        <a14:foregroundMark x1="66010" y1="29701" x2="70936" y2="36111"/>
                        <a14:foregroundMark x1="51232" y1="37821" x2="50411" y2="52991"/>
                        <a14:foregroundMark x1="46470" y1="22863" x2="44567" y2="34188"/>
                        <a14:foregroundMark x1="44696" y1="37393" x2="46141" y2="39744"/>
                        <a14:foregroundMark x1="34483" y1="32265" x2="34483" y2="32265"/>
                        <a14:foregroundMark x1="51396" y1="22222" x2="51396" y2="22222"/>
                        <a14:foregroundMark x1="50903" y1="29060" x2="50903" y2="29060"/>
                        <a14:foregroundMark x1="61248" y1="93162" x2="61248" y2="93162"/>
                        <a14:foregroundMark x1="53695" y1="96795" x2="53695" y2="96795"/>
                        <a14:foregroundMark x1="8867" y1="64530" x2="8867" y2="64530"/>
                        <a14:foregroundMark x1="4926" y1="30983" x2="4926" y2="30983"/>
                        <a14:foregroundMark x1="18396" y1="36810" x2="18396" y2="36810"/>
                        <a14:foregroundMark x1="26887" y1="23620" x2="17689" y2="55215"/>
                        <a14:foregroundMark x1="74528" y1="20859" x2="84198" y2="57362"/>
                        <a14:foregroundMark x1="79717" y1="68405" x2="72877" y2="81902"/>
                        <a14:foregroundMark x1="36557" y1="93865" x2="41509" y2="93865"/>
                        <a14:foregroundMark x1="34434" y1="72086" x2="34434" y2="72086"/>
                        <a14:backgroundMark x1="44171" y1="35256" x2="44171" y2="35256"/>
                        <a14:backgroundMark x1="44171" y1="36538" x2="44171" y2="36538"/>
                        <a14:backgroundMark x1="44171" y1="34188" x2="44171" y2="3739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3" y="166551"/>
            <a:ext cx="1764525" cy="135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3F8F10D-287A-4DC6-B3AB-66EFD2FD96B2}"/>
              </a:ext>
            </a:extLst>
          </p:cNvPr>
          <p:cNvSpPr/>
          <p:nvPr/>
        </p:nvSpPr>
        <p:spPr>
          <a:xfrm>
            <a:off x="1729343" y="400124"/>
            <a:ext cx="5032404" cy="894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110</a:t>
            </a:r>
            <a:r>
              <a:rPr lang="zh-TW" altLang="en-US" sz="2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度明湖國中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司儀、</a:t>
            </a:r>
            <a:r>
              <a:rPr lang="zh-TW" altLang="en-US" sz="2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司令、</a:t>
            </a:r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旗手錄取名單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6EB9DE74-E55B-41D8-885D-2DFABAAA7D81}"/>
              </a:ext>
            </a:extLst>
          </p:cNvPr>
          <p:cNvSpPr/>
          <p:nvPr/>
        </p:nvSpPr>
        <p:spPr>
          <a:xfrm>
            <a:off x="427122" y="1756113"/>
            <a:ext cx="6003757" cy="5571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司儀</a:t>
            </a:r>
            <a:r>
              <a:rPr lang="zh-TW" altLang="en-US" sz="2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5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70106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耿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炫、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71111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黃○滎、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70310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葉○瑜、</a:t>
            </a:r>
            <a:endParaRPr lang="en-US" altLang="zh-TW" sz="2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70114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賴○瑜、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70111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黃○炘、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71214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蘇○琁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司令：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71831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張○堯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71101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王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○萱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旗手：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70112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葉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○廷、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70807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許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○蓁、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71230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廷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71138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○閎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395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89</Words>
  <Application>Microsoft Office PowerPoint</Application>
  <PresentationFormat>A4 紙張 (210x297 公釐)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donot</dc:creator>
  <cp:lastModifiedBy>訓育組長</cp:lastModifiedBy>
  <cp:revision>53</cp:revision>
  <cp:lastPrinted>2021-09-11T07:37:48Z</cp:lastPrinted>
  <dcterms:created xsi:type="dcterms:W3CDTF">2020-08-29T02:34:19Z</dcterms:created>
  <dcterms:modified xsi:type="dcterms:W3CDTF">2021-09-11T07:42:43Z</dcterms:modified>
</cp:coreProperties>
</file>