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634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27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64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21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1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40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13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8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38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77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67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31E54-40E3-45F4-8062-59E6289E62C0}" type="datetimeFigureOut">
              <a:rPr lang="zh-TW" altLang="en-US" smtClean="0"/>
              <a:t>2015/4/13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D5AEE-FC78-47A4-9D8B-6EB169ED11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1699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08B6D446-C7A4-41B6-846C-F0AB5FF7DF0F}" type="slidenum">
              <a:rPr kumimoji="0" lang="en-US" altLang="zh-TW" smtClean="0">
                <a:latin typeface="Arial Black" pitchFamily="34" charset="0"/>
              </a:rPr>
              <a:pPr eaLnBrk="1" hangingPunct="1"/>
              <a:t>1</a:t>
            </a:fld>
            <a:endParaRPr kumimoji="0" lang="en-US" altLang="zh-TW" smtClean="0">
              <a:latin typeface="Arial Black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62175" y="1341438"/>
            <a:ext cx="6946900" cy="2808287"/>
          </a:xfrm>
        </p:spPr>
        <p:txBody>
          <a:bodyPr/>
          <a:lstStyle/>
          <a:p>
            <a:pPr algn="ctr" eaLnBrk="1" hangingPunct="1"/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基北區</a:t>
            </a:r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學年度</a:t>
            </a:r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「實用技能學程」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6263" y="4797425"/>
            <a:ext cx="8567737" cy="270827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altLang="zh-TW" sz="4400" b="1" dirty="0" smtClean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          </a:t>
            </a:r>
            <a:endParaRPr lang="zh-TW" altLang="en-US" sz="2800" b="1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761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標題 1"/>
          <p:cNvSpPr>
            <a:spLocks noGrp="1"/>
          </p:cNvSpPr>
          <p:nvPr>
            <p:ph type="title" idx="4294967295"/>
          </p:nvPr>
        </p:nvSpPr>
        <p:spPr>
          <a:xfrm>
            <a:off x="468313" y="549275"/>
            <a:ext cx="82296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zh-TW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>學年度基北區高中職實用技能學程</a:t>
            </a:r>
            <a:r>
              <a:rPr lang="en-US" altLang="zh-TW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>輔導分發作業日程表</a:t>
            </a:r>
          </a:p>
        </p:txBody>
      </p:sp>
      <p:graphicFrame>
        <p:nvGraphicFramePr>
          <p:cNvPr id="46117" name="Group 3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67400460"/>
              </p:ext>
            </p:extLst>
          </p:nvPr>
        </p:nvGraphicFramePr>
        <p:xfrm>
          <a:off x="611188" y="1412875"/>
          <a:ext cx="7605712" cy="4807915"/>
        </p:xfrm>
        <a:graphic>
          <a:graphicData uri="http://schemas.openxmlformats.org/drawingml/2006/table">
            <a:tbl>
              <a:tblPr/>
              <a:tblGrid>
                <a:gridCol w="1909762"/>
                <a:gridCol w="2584450"/>
                <a:gridCol w="3111500"/>
              </a:tblGrid>
              <a:tr h="3238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工作項目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地點、摘要說明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096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校內報名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一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至</a:t>
                      </a:r>
                      <a:endParaRPr kumimoji="0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8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五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下午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時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明湖國中 輔導室資料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祖</a:t>
                      </a:r>
                      <a:endParaRPr kumimoji="0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繳交報名表件及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150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元</a:t>
                      </a:r>
                      <a:endParaRPr kumimoji="0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885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國中集體報名及個別報名現場繳件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27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四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至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28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四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，每日上午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9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時至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12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時；下午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時至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報名地點：</a:t>
                      </a:r>
                      <a:endParaRPr kumimoji="0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新北市新北高級工業職業學校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12969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分發結果放榜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6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三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上午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時整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AutoNum type="arabicPeriod"/>
                        <a:tabLst/>
                      </a:pP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學年度基北區實用技能學程招生網站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AutoNum type="arabicPeriod"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各錄取學校網站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885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錄取學生報到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6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五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日間部：上午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9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時至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12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</a:t>
                      </a: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夜間部：下午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時至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6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各辦理實用技能學程學校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如另有通知報到時間，則依各校通知</a:t>
                      </a:r>
                      <a:r>
                        <a:rPr kumimoji="0" lang="en-US" altLang="zh-TW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  <a:endParaRPr kumimoji="0" lang="zh-TW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1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6EAC6553-0B59-4E1B-8D88-740F538604AD}" type="slidenum">
              <a:rPr kumimoji="0" lang="en-US" altLang="zh-TW" smtClean="0">
                <a:latin typeface="Arial Black" pitchFamily="34" charset="0"/>
              </a:rPr>
              <a:pPr eaLnBrk="1" hangingPunct="1"/>
              <a:t>3</a:t>
            </a:fld>
            <a:endParaRPr kumimoji="0" lang="en-US" altLang="zh-TW" smtClean="0">
              <a:latin typeface="Arial Black" pitchFamily="34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62175" y="1341438"/>
            <a:ext cx="6946900" cy="2808287"/>
          </a:xfrm>
        </p:spPr>
        <p:txBody>
          <a:bodyPr/>
          <a:lstStyle/>
          <a:p>
            <a:pPr algn="ctr" eaLnBrk="1" hangingPunct="1"/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學年度基北區</a:t>
            </a:r>
            <a: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6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「國中技藝技能優良學生甄審入學」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6263" y="4797425"/>
            <a:ext cx="8567737" cy="2708275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altLang="zh-TW" sz="4400" b="1" dirty="0" smtClean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          </a:t>
            </a:r>
            <a:endParaRPr lang="zh-TW" altLang="en-US" sz="2800" b="1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380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標題 1"/>
          <p:cNvSpPr>
            <a:spLocks noGrp="1"/>
          </p:cNvSpPr>
          <p:nvPr>
            <p:ph type="title" idx="4294967295"/>
          </p:nvPr>
        </p:nvSpPr>
        <p:spPr>
          <a:xfrm>
            <a:off x="468313" y="549275"/>
            <a:ext cx="82296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zh-TW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>104</a:t>
            </a:r>
            <a:r>
              <a:rPr lang="zh-TW" altLang="en-US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>學年度基北區技優生甄審入學</a:t>
            </a:r>
            <a:r>
              <a:rPr lang="en-US" altLang="zh-TW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>輔導分發作業日程表</a:t>
            </a:r>
          </a:p>
        </p:txBody>
      </p:sp>
      <p:graphicFrame>
        <p:nvGraphicFramePr>
          <p:cNvPr id="45092" name="Group 36"/>
          <p:cNvGraphicFramePr>
            <a:graphicFrameLocks noGrp="1"/>
          </p:cNvGraphicFramePr>
          <p:nvPr>
            <p:ph idx="4294967295"/>
          </p:nvPr>
        </p:nvGraphicFramePr>
        <p:xfrm>
          <a:off x="755650" y="1557338"/>
          <a:ext cx="7605713" cy="4230694"/>
        </p:xfrm>
        <a:graphic>
          <a:graphicData uri="http://schemas.openxmlformats.org/drawingml/2006/table">
            <a:tbl>
              <a:tblPr/>
              <a:tblGrid>
                <a:gridCol w="1909763"/>
                <a:gridCol w="2584450"/>
                <a:gridCol w="3111500"/>
              </a:tblGrid>
              <a:tr h="3238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工作項目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地點、摘要說明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096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線上報名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一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至</a:t>
                      </a: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12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二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下午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時</a:t>
                      </a: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士林高商 技優生報名專區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填寫報名表並列印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885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校內報名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一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至</a:t>
                      </a: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12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二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下午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時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報名地點：輔導室資料組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報名表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+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技藝班修習證明書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+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獎狀或證明文件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正本和影本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  <a:tr h="12969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分發結果放榜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27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三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上午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11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時整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zh-TW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各錄取學校網站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8858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錄取學生報到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104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5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29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五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上午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9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時至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12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時</a:t>
                      </a: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各辦理學校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如另有通知報到時間，則依各校通知</a:t>
                      </a:r>
                      <a:r>
                        <a:rPr kumimoji="0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Times New Roman" pitchFamily="18" charset="0"/>
                        </a:rPr>
                        <a:t>)</a:t>
                      </a:r>
                      <a:endParaRPr kumimoji="0" lang="zh-TW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Times New Roman" pitchFamily="18" charset="0"/>
                      </a:endParaRPr>
                    </a:p>
                  </a:txBody>
                  <a:tcPr marL="91445" marR="91445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82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354</Words>
  <Application>Microsoft Office PowerPoint</Application>
  <PresentationFormat>如螢幕大小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基北區104學年度 「實用技能學程」</vt:lpstr>
      <vt:lpstr>104學年度基北區高中職實用技能學程 輔導分發作業日程表</vt:lpstr>
      <vt:lpstr>104學年度基北區 「國中技藝技能優良學生甄審入學」</vt:lpstr>
      <vt:lpstr>104學年度基北區技優生甄審入學 輔導分發作業日程表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104學年度基北區高中職實用技能學程 輔導分發作業日程表</dc:title>
  <dc:creator>資料組長  陳怡茵</dc:creator>
  <cp:lastModifiedBy>資料組長  陳怡茵</cp:lastModifiedBy>
  <cp:revision>2</cp:revision>
  <dcterms:created xsi:type="dcterms:W3CDTF">2015-04-13T08:01:14Z</dcterms:created>
  <dcterms:modified xsi:type="dcterms:W3CDTF">2015-04-13T08:03:29Z</dcterms:modified>
</cp:coreProperties>
</file>