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52" d="100"/>
          <a:sy n="52" d="100"/>
        </p:scale>
        <p:origin x="10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23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5742C-C282-403C-A8C3-ED33E724CD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76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01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33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3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78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45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00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62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4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16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06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3308-200B-4D38-AF0C-379A539AC57A}" type="datetimeFigureOut">
              <a:rPr lang="zh-TW" altLang="en-US" smtClean="0"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6316-1600-46FF-9DF2-BE52CF263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7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電腦選社流程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59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8" y="199431"/>
            <a:ext cx="11478711" cy="645362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5393" y="199431"/>
            <a:ext cx="11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點選</a:t>
            </a:r>
            <a:r>
              <a:rPr lang="en-US" altLang="zh-TW" sz="3600" dirty="0" smtClean="0"/>
              <a:t>"</a:t>
            </a:r>
            <a:r>
              <a:rPr lang="zh-TW" altLang="en-US" sz="3600" dirty="0" smtClean="0"/>
              <a:t>確定</a:t>
            </a:r>
            <a:r>
              <a:rPr lang="en-US" altLang="zh-TW" sz="3600" dirty="0" smtClean="0"/>
              <a:t>"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4572000" y="2082800"/>
            <a:ext cx="914400" cy="24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0" y="2981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9000" dirty="0" smtClean="0"/>
              <a:t>大功告成</a:t>
            </a:r>
            <a:r>
              <a:rPr lang="en-US" altLang="zh-TW" sz="9000" dirty="0" smtClean="0"/>
              <a:t>!</a:t>
            </a:r>
            <a:endParaRPr lang="zh-TW" altLang="en-US" sz="9000" dirty="0"/>
          </a:p>
        </p:txBody>
      </p:sp>
    </p:spTree>
    <p:extLst>
      <p:ext uri="{BB962C8B-B14F-4D97-AF65-F5344CB8AC3E}">
        <p14:creationId xmlns:p14="http://schemas.microsoft.com/office/powerpoint/2010/main" val="33963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進入明湖國中首頁，點選</a:t>
            </a:r>
            <a:r>
              <a:rPr lang="en-US" altLang="zh-TW" sz="3600" dirty="0" smtClean="0"/>
              <a:t>”</a:t>
            </a:r>
            <a:r>
              <a:rPr lang="zh-TW" altLang="en-US" sz="3600" dirty="0" smtClean="0"/>
              <a:t>二代校務行政</a:t>
            </a:r>
            <a:r>
              <a:rPr lang="en-US" altLang="zh-TW" sz="3600" dirty="0" smtClean="0"/>
              <a:t>”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71" y="1190624"/>
            <a:ext cx="9380001" cy="5273676"/>
          </a:xfrm>
        </p:spPr>
      </p:pic>
    </p:spTree>
    <p:extLst>
      <p:ext uri="{BB962C8B-B14F-4D97-AF65-F5344CB8AC3E}">
        <p14:creationId xmlns:p14="http://schemas.microsoft.com/office/powerpoint/2010/main" val="3625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點選</a:t>
            </a:r>
            <a:r>
              <a:rPr lang="en-US" altLang="zh-TW" sz="3600" dirty="0" smtClean="0"/>
              <a:t>”</a:t>
            </a:r>
            <a:r>
              <a:rPr lang="zh-TW" altLang="en-US" sz="3600" dirty="0" smtClean="0"/>
              <a:t>內湖區</a:t>
            </a:r>
            <a:r>
              <a:rPr lang="en-US" altLang="zh-TW" sz="3600" dirty="0" smtClean="0"/>
              <a:t>”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1" y="1359396"/>
            <a:ext cx="9486900" cy="5333777"/>
          </a:xfrm>
        </p:spPr>
      </p:pic>
    </p:spTree>
    <p:extLst>
      <p:ext uri="{BB962C8B-B14F-4D97-AF65-F5344CB8AC3E}">
        <p14:creationId xmlns:p14="http://schemas.microsoft.com/office/powerpoint/2010/main" val="23249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點選</a:t>
            </a:r>
            <a:r>
              <a:rPr lang="en-US" altLang="zh-TW" sz="3600" dirty="0" smtClean="0"/>
              <a:t>”</a:t>
            </a:r>
            <a:r>
              <a:rPr lang="zh-TW" altLang="en-US" sz="3600" dirty="0" smtClean="0"/>
              <a:t>明湖國中</a:t>
            </a:r>
            <a:r>
              <a:rPr lang="en-US" altLang="zh-TW" sz="3600" dirty="0" smtClean="0"/>
              <a:t>”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33" y="1355724"/>
            <a:ext cx="9515533" cy="5349875"/>
          </a:xfrm>
        </p:spPr>
      </p:pic>
    </p:spTree>
    <p:extLst>
      <p:ext uri="{BB962C8B-B14F-4D97-AF65-F5344CB8AC3E}">
        <p14:creationId xmlns:p14="http://schemas.microsoft.com/office/powerpoint/2010/main" val="20245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輸入帳號密碼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帳號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學號，密碼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身分證字號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55" y="1504061"/>
            <a:ext cx="9305345" cy="5231702"/>
          </a:xfrm>
        </p:spPr>
      </p:pic>
    </p:spTree>
    <p:extLst>
      <p:ext uri="{BB962C8B-B14F-4D97-AF65-F5344CB8AC3E}">
        <p14:creationId xmlns:p14="http://schemas.microsoft.com/office/powerpoint/2010/main" val="1215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014866" cy="6192838"/>
          </a:xfrm>
        </p:spPr>
      </p:pic>
      <p:sp>
        <p:nvSpPr>
          <p:cNvPr id="5" name="文字方塊 4"/>
          <p:cNvSpPr txBox="1"/>
          <p:nvPr/>
        </p:nvSpPr>
        <p:spPr>
          <a:xfrm>
            <a:off x="838200" y="365125"/>
            <a:ext cx="1101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點選</a:t>
            </a:r>
            <a:r>
              <a:rPr lang="en-US" altLang="zh-TW" sz="3600" dirty="0" smtClean="0"/>
              <a:t>”</a:t>
            </a:r>
            <a:r>
              <a:rPr lang="zh-TW" altLang="en-US" sz="3600" dirty="0" smtClean="0"/>
              <a:t>學生線上</a:t>
            </a:r>
            <a:r>
              <a:rPr lang="en-US" altLang="zh-TW" sz="3600" dirty="0" smtClean="0"/>
              <a:t>”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4864100" y="2159000"/>
            <a:ext cx="914400" cy="24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8" y="317500"/>
            <a:ext cx="11336474" cy="637365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16000" y="317500"/>
            <a:ext cx="1027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點選</a:t>
            </a:r>
            <a:r>
              <a:rPr lang="en-US" altLang="zh-TW" sz="3600" dirty="0" smtClean="0"/>
              <a:t>”</a:t>
            </a:r>
            <a:r>
              <a:rPr lang="zh-TW" altLang="en-US" sz="3600" dirty="0" smtClean="0"/>
              <a:t>學生線上選社</a:t>
            </a:r>
            <a:r>
              <a:rPr lang="en-US" altLang="zh-TW" sz="3600" dirty="0" smtClean="0"/>
              <a:t>”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4635500" y="2171700"/>
            <a:ext cx="914400" cy="24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8" y="368399"/>
            <a:ext cx="11110411" cy="62465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2788" y="215900"/>
            <a:ext cx="111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輸入社團志願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挑選</a:t>
            </a:r>
            <a:r>
              <a:rPr lang="en-US" altLang="zh-TW" sz="3600" dirty="0" smtClean="0"/>
              <a:t>15</a:t>
            </a:r>
            <a:r>
              <a:rPr lang="zh-TW" altLang="en-US" sz="3600" dirty="0" smtClean="0"/>
              <a:t>個志願序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572000" y="2171700"/>
            <a:ext cx="914400" cy="24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8" y="188312"/>
            <a:ext cx="11453311" cy="643934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95300" y="254000"/>
            <a:ext cx="1130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填</a:t>
            </a:r>
            <a:r>
              <a:rPr lang="zh-TW" altLang="en-US" sz="3600" dirty="0" smtClean="0"/>
              <a:t>好</a:t>
            </a:r>
            <a:r>
              <a:rPr lang="en-US" altLang="zh-TW" sz="3600" dirty="0" smtClean="0"/>
              <a:t>15</a:t>
            </a:r>
            <a:r>
              <a:rPr lang="zh-TW" altLang="en-US" sz="3600" dirty="0" smtClean="0"/>
              <a:t>個</a:t>
            </a:r>
            <a:r>
              <a:rPr lang="zh-TW" altLang="en-US" sz="3600" dirty="0"/>
              <a:t>志願</a:t>
            </a:r>
            <a:r>
              <a:rPr lang="zh-TW" altLang="en-US" sz="3600" dirty="0" smtClean="0"/>
              <a:t>後</a:t>
            </a:r>
            <a:r>
              <a:rPr lang="zh-TW" altLang="en-US" sz="3600" dirty="0" smtClean="0"/>
              <a:t>，點選</a:t>
            </a:r>
            <a:r>
              <a:rPr lang="en-US" altLang="zh-TW" sz="3600" dirty="0" smtClean="0"/>
              <a:t>"</a:t>
            </a:r>
            <a:r>
              <a:rPr lang="zh-TW" altLang="en-US" sz="3600" dirty="0" smtClean="0"/>
              <a:t>儲存</a:t>
            </a:r>
            <a:r>
              <a:rPr lang="en-US" altLang="zh-TW" sz="3600" dirty="0" smtClean="0"/>
              <a:t>"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4610100" y="2044700"/>
            <a:ext cx="914400" cy="24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</Words>
  <Application>Microsoft Office PowerPoint</Application>
  <PresentationFormat>寬螢幕</PresentationFormat>
  <Paragraphs>11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電腦選社流程</vt:lpstr>
      <vt:lpstr>進入明湖國中首頁，點選”二代校務行政”</vt:lpstr>
      <vt:lpstr>點選”內湖區”</vt:lpstr>
      <vt:lpstr>點選”明湖國中”</vt:lpstr>
      <vt:lpstr>輸入帳號密碼(帳號:學號，密碼:身分證字號)</vt:lpstr>
      <vt:lpstr>PowerPoint 簡報</vt:lpstr>
      <vt:lpstr>PowerPoint 簡報</vt:lpstr>
      <vt:lpstr>PowerPoint 簡報</vt:lpstr>
      <vt:lpstr>PowerPoint 簡報</vt:lpstr>
      <vt:lpstr>PowerPoint 簡報</vt:lpstr>
      <vt:lpstr>大功告成!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電腦選社流程</dc:title>
  <dc:creator>mh10306</dc:creator>
  <cp:lastModifiedBy>mh10306</cp:lastModifiedBy>
  <cp:revision>9</cp:revision>
  <dcterms:created xsi:type="dcterms:W3CDTF">2018-08-30T09:35:52Z</dcterms:created>
  <dcterms:modified xsi:type="dcterms:W3CDTF">2018-08-30T12:08:52Z</dcterms:modified>
</cp:coreProperties>
</file>